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58" r:id="rId3"/>
    <p:sldId id="259" r:id="rId4"/>
    <p:sldId id="261" r:id="rId5"/>
    <p:sldId id="263" r:id="rId6"/>
    <p:sldId id="262" r:id="rId7"/>
    <p:sldId id="260" r:id="rId8"/>
    <p:sldId id="264" r:id="rId9"/>
    <p:sldId id="265" r:id="rId10"/>
    <p:sldId id="267" r:id="rId11"/>
    <p:sldId id="266" r:id="rId12"/>
    <p:sldId id="268" r:id="rId13"/>
    <p:sldId id="269" r:id="rId14"/>
    <p:sldId id="273" r:id="rId15"/>
    <p:sldId id="270" r:id="rId16"/>
    <p:sldId id="272" r:id="rId17"/>
    <p:sldId id="271" r:id="rId18"/>
    <p:sldId id="274" r:id="rId19"/>
    <p:sldId id="275" r:id="rId20"/>
    <p:sldId id="276" r:id="rId21"/>
    <p:sldId id="277" r:id="rId22"/>
    <p:sldId id="278" r:id="rId23"/>
    <p:sldId id="279" r:id="rId24"/>
    <p:sldId id="292" r:id="rId25"/>
    <p:sldId id="280" r:id="rId26"/>
    <p:sldId id="281" r:id="rId27"/>
    <p:sldId id="282" r:id="rId28"/>
    <p:sldId id="283" r:id="rId29"/>
    <p:sldId id="284" r:id="rId30"/>
    <p:sldId id="286" r:id="rId31"/>
    <p:sldId id="287" r:id="rId32"/>
    <p:sldId id="293" r:id="rId33"/>
    <p:sldId id="294" r:id="rId34"/>
    <p:sldId id="285" r:id="rId35"/>
    <p:sldId id="288" r:id="rId36"/>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6" d="100"/>
          <a:sy n="76" d="100"/>
        </p:scale>
        <p:origin x="-336" y="1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559225-0355-41ED-8F6D-1E360F3E6912}" type="datetimeFigureOut">
              <a:rPr lang="tr-TR" smtClean="0"/>
              <a:pPr/>
              <a:t>24.8.2017</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97EA1E-1049-4BAD-9805-A23439A73178}" type="slidenum">
              <a:rPr lang="tr-TR" smtClean="0"/>
              <a:pPr/>
              <a:t>‹#›</a:t>
            </a:fld>
            <a:endParaRPr lang="tr-TR"/>
          </a:p>
        </p:txBody>
      </p:sp>
    </p:spTree>
    <p:extLst>
      <p:ext uri="{BB962C8B-B14F-4D97-AF65-F5344CB8AC3E}">
        <p14:creationId xmlns:p14="http://schemas.microsoft.com/office/powerpoint/2010/main" val="3250016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24.8.2017</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24.8.2017</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24.8.2017</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24.8.2017</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D9F75050-0E15-4C5B-92B0-66D068882F1F}" type="datetimeFigureOut">
              <a:rPr lang="tr-TR" smtClean="0"/>
              <a:pPr/>
              <a:t>24.8.2017</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D9F75050-0E15-4C5B-92B0-66D068882F1F}" type="datetimeFigureOut">
              <a:rPr lang="tr-TR" smtClean="0"/>
              <a:pPr/>
              <a:t>24.8.2017</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D9F75050-0E15-4C5B-92B0-66D068882F1F}" type="datetimeFigureOut">
              <a:rPr lang="tr-TR" smtClean="0"/>
              <a:pPr/>
              <a:t>24.8.2017</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D9F75050-0E15-4C5B-92B0-66D068882F1F}" type="datetimeFigureOut">
              <a:rPr lang="tr-TR" smtClean="0"/>
              <a:pPr/>
              <a:t>24.8.2017</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D9F75050-0E15-4C5B-92B0-66D068882F1F}" type="datetimeFigureOut">
              <a:rPr lang="tr-TR" smtClean="0"/>
              <a:pPr/>
              <a:t>24.8.2017</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24.8.2017</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24.8.2017</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F75050-0E15-4C5B-92B0-66D068882F1F}" type="datetimeFigureOut">
              <a:rPr lang="tr-TR" smtClean="0"/>
              <a:pPr/>
              <a:t>24.8.2017</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DEFA8C-F947-479F-BE07-76B6B3F80BF1}"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2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3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3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IMG_3068.JPG"/>
          <p:cNvPicPr>
            <a:picLocks noChangeAspect="1"/>
          </p:cNvPicPr>
          <p:nvPr/>
        </p:nvPicPr>
        <p:blipFill>
          <a:blip r:embed="rId2" cstate="print"/>
          <a:stretch>
            <a:fillRect/>
          </a:stretch>
        </p:blipFill>
        <p:spPr>
          <a:xfrm>
            <a:off x="0" y="188640"/>
            <a:ext cx="4644319" cy="5311940"/>
          </a:xfrm>
          <a:prstGeom prst="rect">
            <a:avLst/>
          </a:prstGeom>
        </p:spPr>
      </p:pic>
      <p:pic>
        <p:nvPicPr>
          <p:cNvPr id="5" name="4 Resim" descr="best_model_turkey logo.jpg"/>
          <p:cNvPicPr>
            <a:picLocks noChangeAspect="1"/>
          </p:cNvPicPr>
          <p:nvPr/>
        </p:nvPicPr>
        <p:blipFill>
          <a:blip r:embed="rId3" cstate="print"/>
          <a:stretch>
            <a:fillRect/>
          </a:stretch>
        </p:blipFill>
        <p:spPr>
          <a:xfrm>
            <a:off x="4860032" y="1988840"/>
            <a:ext cx="3674737" cy="469162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fft99_mf5159685.Jpeg"/>
          <p:cNvPicPr>
            <a:picLocks noChangeAspect="1"/>
          </p:cNvPicPr>
          <p:nvPr/>
        </p:nvPicPr>
        <p:blipFill>
          <a:blip r:embed="rId2" cstate="print"/>
          <a:stretch>
            <a:fillRect/>
          </a:stretch>
        </p:blipFill>
        <p:spPr>
          <a:xfrm>
            <a:off x="251520" y="260648"/>
            <a:ext cx="4748716" cy="2664296"/>
          </a:xfrm>
          <a:prstGeom prst="rect">
            <a:avLst/>
          </a:prstGeom>
        </p:spPr>
      </p:pic>
      <p:pic>
        <p:nvPicPr>
          <p:cNvPr id="5" name="4 Resim" descr="10.jpg"/>
          <p:cNvPicPr>
            <a:picLocks noChangeAspect="1"/>
          </p:cNvPicPr>
          <p:nvPr/>
        </p:nvPicPr>
        <p:blipFill>
          <a:blip r:embed="rId3" cstate="print"/>
          <a:stretch>
            <a:fillRect/>
          </a:stretch>
        </p:blipFill>
        <p:spPr>
          <a:xfrm>
            <a:off x="251520" y="3004599"/>
            <a:ext cx="2376264" cy="3853401"/>
          </a:xfrm>
          <a:prstGeom prst="rect">
            <a:avLst/>
          </a:prstGeom>
        </p:spPr>
      </p:pic>
      <p:sp>
        <p:nvSpPr>
          <p:cNvPr id="6" name="5 Metin kutusu"/>
          <p:cNvSpPr txBox="1"/>
          <p:nvPr/>
        </p:nvSpPr>
        <p:spPr>
          <a:xfrm>
            <a:off x="5220072" y="1412776"/>
            <a:ext cx="1572738" cy="369332"/>
          </a:xfrm>
          <a:prstGeom prst="rect">
            <a:avLst/>
          </a:prstGeom>
          <a:noFill/>
        </p:spPr>
        <p:txBody>
          <a:bodyPr wrap="none" rtlCol="0">
            <a:spAutoFit/>
          </a:bodyPr>
          <a:lstStyle/>
          <a:p>
            <a:r>
              <a:rPr lang="tr-TR" b="1" dirty="0" smtClean="0"/>
              <a:t>DENİZ AKKAYA</a:t>
            </a:r>
            <a:endParaRPr lang="tr-TR" b="1" dirty="0"/>
          </a:p>
        </p:txBody>
      </p:sp>
      <p:sp>
        <p:nvSpPr>
          <p:cNvPr id="7" name="6 Metin kutusu"/>
          <p:cNvSpPr txBox="1"/>
          <p:nvPr/>
        </p:nvSpPr>
        <p:spPr>
          <a:xfrm>
            <a:off x="5436096" y="4725144"/>
            <a:ext cx="1358834" cy="369332"/>
          </a:xfrm>
          <a:prstGeom prst="rect">
            <a:avLst/>
          </a:prstGeom>
          <a:noFill/>
        </p:spPr>
        <p:txBody>
          <a:bodyPr wrap="none" rtlCol="0">
            <a:spAutoFit/>
          </a:bodyPr>
          <a:lstStyle/>
          <a:p>
            <a:r>
              <a:rPr lang="tr-TR" b="1" dirty="0" smtClean="0"/>
              <a:t>ŞENAY AKAY</a:t>
            </a:r>
            <a:endParaRPr lang="tr-TR" b="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burak-ozcivit-1-5-milyon-dolara-reklam-yuzu-oldu-7947020_x_459_o.jpg"/>
          <p:cNvPicPr>
            <a:picLocks noChangeAspect="1"/>
          </p:cNvPicPr>
          <p:nvPr/>
        </p:nvPicPr>
        <p:blipFill>
          <a:blip r:embed="rId2" cstate="print"/>
          <a:stretch>
            <a:fillRect/>
          </a:stretch>
        </p:blipFill>
        <p:spPr>
          <a:xfrm>
            <a:off x="251520" y="260648"/>
            <a:ext cx="5167058" cy="2906470"/>
          </a:xfrm>
          <a:prstGeom prst="rect">
            <a:avLst/>
          </a:prstGeom>
        </p:spPr>
      </p:pic>
      <p:pic>
        <p:nvPicPr>
          <p:cNvPr id="5" name="4 Resim" descr="cagatay_192883310955993db5415c6.jpg"/>
          <p:cNvPicPr>
            <a:picLocks noChangeAspect="1"/>
          </p:cNvPicPr>
          <p:nvPr/>
        </p:nvPicPr>
        <p:blipFill>
          <a:blip r:embed="rId3" cstate="print"/>
          <a:stretch>
            <a:fillRect/>
          </a:stretch>
        </p:blipFill>
        <p:spPr>
          <a:xfrm>
            <a:off x="0" y="3429000"/>
            <a:ext cx="5597538" cy="3144242"/>
          </a:xfrm>
          <a:prstGeom prst="rect">
            <a:avLst/>
          </a:prstGeom>
        </p:spPr>
      </p:pic>
      <p:sp>
        <p:nvSpPr>
          <p:cNvPr id="6" name="5 Metin kutusu"/>
          <p:cNvSpPr txBox="1"/>
          <p:nvPr/>
        </p:nvSpPr>
        <p:spPr>
          <a:xfrm>
            <a:off x="5796136" y="1556792"/>
            <a:ext cx="1666290" cy="369332"/>
          </a:xfrm>
          <a:prstGeom prst="rect">
            <a:avLst/>
          </a:prstGeom>
          <a:noFill/>
        </p:spPr>
        <p:txBody>
          <a:bodyPr wrap="none" rtlCol="0">
            <a:spAutoFit/>
          </a:bodyPr>
          <a:lstStyle/>
          <a:p>
            <a:r>
              <a:rPr lang="tr-TR" b="1" dirty="0" smtClean="0"/>
              <a:t>BURAK ÖZÇİVİT</a:t>
            </a:r>
            <a:endParaRPr lang="tr-TR" b="1" dirty="0"/>
          </a:p>
        </p:txBody>
      </p:sp>
      <p:sp>
        <p:nvSpPr>
          <p:cNvPr id="7" name="6 Metin kutusu"/>
          <p:cNvSpPr txBox="1"/>
          <p:nvPr/>
        </p:nvSpPr>
        <p:spPr>
          <a:xfrm>
            <a:off x="5724128" y="4653136"/>
            <a:ext cx="2136867" cy="369332"/>
          </a:xfrm>
          <a:prstGeom prst="rect">
            <a:avLst/>
          </a:prstGeom>
          <a:noFill/>
        </p:spPr>
        <p:txBody>
          <a:bodyPr wrap="none" rtlCol="0">
            <a:spAutoFit/>
          </a:bodyPr>
          <a:lstStyle/>
          <a:p>
            <a:r>
              <a:rPr lang="tr-TR" b="1" dirty="0" smtClean="0"/>
              <a:t>     ÇAĞATAY ULUSOY</a:t>
            </a:r>
            <a:endParaRPr lang="tr-TR" b="1"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1118full-selma-ergeç.jpg"/>
          <p:cNvPicPr>
            <a:picLocks noChangeAspect="1"/>
          </p:cNvPicPr>
          <p:nvPr/>
        </p:nvPicPr>
        <p:blipFill>
          <a:blip r:embed="rId2" cstate="print"/>
          <a:stretch>
            <a:fillRect/>
          </a:stretch>
        </p:blipFill>
        <p:spPr>
          <a:xfrm>
            <a:off x="755576" y="404664"/>
            <a:ext cx="4248472" cy="2831048"/>
          </a:xfrm>
          <a:prstGeom prst="rect">
            <a:avLst/>
          </a:prstGeom>
        </p:spPr>
      </p:pic>
      <p:pic>
        <p:nvPicPr>
          <p:cNvPr id="5" name="4 Resim" descr="gz (4).jpg"/>
          <p:cNvPicPr>
            <a:picLocks noChangeAspect="1"/>
          </p:cNvPicPr>
          <p:nvPr/>
        </p:nvPicPr>
        <p:blipFill>
          <a:blip r:embed="rId3" cstate="print"/>
          <a:stretch>
            <a:fillRect/>
          </a:stretch>
        </p:blipFill>
        <p:spPr>
          <a:xfrm>
            <a:off x="1835696" y="3529811"/>
            <a:ext cx="2448272" cy="3101145"/>
          </a:xfrm>
          <a:prstGeom prst="rect">
            <a:avLst/>
          </a:prstGeom>
        </p:spPr>
      </p:pic>
      <p:sp>
        <p:nvSpPr>
          <p:cNvPr id="6" name="5 Metin kutusu"/>
          <p:cNvSpPr txBox="1"/>
          <p:nvPr/>
        </p:nvSpPr>
        <p:spPr>
          <a:xfrm>
            <a:off x="5508104" y="1556792"/>
            <a:ext cx="1516377" cy="369332"/>
          </a:xfrm>
          <a:prstGeom prst="rect">
            <a:avLst/>
          </a:prstGeom>
          <a:noFill/>
        </p:spPr>
        <p:txBody>
          <a:bodyPr wrap="none" rtlCol="0">
            <a:spAutoFit/>
          </a:bodyPr>
          <a:lstStyle/>
          <a:p>
            <a:r>
              <a:rPr lang="tr-TR" b="1" dirty="0" smtClean="0"/>
              <a:t>SELMA ERGEÇ</a:t>
            </a:r>
            <a:endParaRPr lang="tr-TR" b="1" dirty="0"/>
          </a:p>
        </p:txBody>
      </p:sp>
      <p:sp>
        <p:nvSpPr>
          <p:cNvPr id="7" name="6 Metin kutusu"/>
          <p:cNvSpPr txBox="1"/>
          <p:nvPr/>
        </p:nvSpPr>
        <p:spPr>
          <a:xfrm>
            <a:off x="5508104" y="5013176"/>
            <a:ext cx="1736373" cy="369332"/>
          </a:xfrm>
          <a:prstGeom prst="rect">
            <a:avLst/>
          </a:prstGeom>
          <a:noFill/>
        </p:spPr>
        <p:txBody>
          <a:bodyPr wrap="none" rtlCol="0">
            <a:spAutoFit/>
          </a:bodyPr>
          <a:lstStyle/>
          <a:p>
            <a:r>
              <a:rPr lang="tr-TR" dirty="0" smtClean="0"/>
              <a:t> </a:t>
            </a:r>
            <a:r>
              <a:rPr lang="tr-TR" b="1" dirty="0" smtClean="0"/>
              <a:t>GÜZİDE DURAN</a:t>
            </a:r>
            <a:endParaRPr lang="tr-TR"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56c6fa5467b0a970c0e883a7.jpg"/>
          <p:cNvPicPr>
            <a:picLocks noChangeAspect="1"/>
          </p:cNvPicPr>
          <p:nvPr/>
        </p:nvPicPr>
        <p:blipFill>
          <a:blip r:embed="rId2" cstate="print"/>
          <a:stretch>
            <a:fillRect/>
          </a:stretch>
        </p:blipFill>
        <p:spPr>
          <a:xfrm>
            <a:off x="539552" y="188640"/>
            <a:ext cx="3667124" cy="2414587"/>
          </a:xfrm>
          <a:prstGeom prst="rect">
            <a:avLst/>
          </a:prstGeom>
        </p:spPr>
      </p:pic>
      <p:pic>
        <p:nvPicPr>
          <p:cNvPr id="5" name="4 Resim" descr="berk-oktay-in-yeni-partneri-pelin-akil-oldu-6242870_3824_o.jpg"/>
          <p:cNvPicPr>
            <a:picLocks noChangeAspect="1"/>
          </p:cNvPicPr>
          <p:nvPr/>
        </p:nvPicPr>
        <p:blipFill>
          <a:blip r:embed="rId3" cstate="print"/>
          <a:stretch>
            <a:fillRect/>
          </a:stretch>
        </p:blipFill>
        <p:spPr>
          <a:xfrm>
            <a:off x="827584" y="2780928"/>
            <a:ext cx="3408040" cy="1917023"/>
          </a:xfrm>
          <a:prstGeom prst="rect">
            <a:avLst/>
          </a:prstGeom>
        </p:spPr>
      </p:pic>
      <p:pic>
        <p:nvPicPr>
          <p:cNvPr id="6" name="5 Resim" descr="indir.jpg"/>
          <p:cNvPicPr>
            <a:picLocks noChangeAspect="1"/>
          </p:cNvPicPr>
          <p:nvPr/>
        </p:nvPicPr>
        <p:blipFill>
          <a:blip r:embed="rId4" cstate="print"/>
          <a:stretch>
            <a:fillRect/>
          </a:stretch>
        </p:blipFill>
        <p:spPr>
          <a:xfrm>
            <a:off x="2051720" y="4800600"/>
            <a:ext cx="2219325" cy="2057400"/>
          </a:xfrm>
          <a:prstGeom prst="rect">
            <a:avLst/>
          </a:prstGeom>
        </p:spPr>
      </p:pic>
      <p:sp>
        <p:nvSpPr>
          <p:cNvPr id="7" name="6 Metin kutusu"/>
          <p:cNvSpPr txBox="1"/>
          <p:nvPr/>
        </p:nvSpPr>
        <p:spPr>
          <a:xfrm>
            <a:off x="5004048" y="1196752"/>
            <a:ext cx="1856021" cy="369332"/>
          </a:xfrm>
          <a:prstGeom prst="rect">
            <a:avLst/>
          </a:prstGeom>
          <a:noFill/>
        </p:spPr>
        <p:txBody>
          <a:bodyPr wrap="none" rtlCol="0">
            <a:spAutoFit/>
          </a:bodyPr>
          <a:lstStyle/>
          <a:p>
            <a:r>
              <a:rPr lang="tr-TR" b="1" dirty="0" smtClean="0"/>
              <a:t>BİRKAN SOKULLU</a:t>
            </a:r>
            <a:endParaRPr lang="tr-TR" b="1" dirty="0"/>
          </a:p>
        </p:txBody>
      </p:sp>
      <p:sp>
        <p:nvSpPr>
          <p:cNvPr id="8" name="7 Metin kutusu"/>
          <p:cNvSpPr txBox="1"/>
          <p:nvPr/>
        </p:nvSpPr>
        <p:spPr>
          <a:xfrm>
            <a:off x="5220072" y="3501008"/>
            <a:ext cx="1354730" cy="369332"/>
          </a:xfrm>
          <a:prstGeom prst="rect">
            <a:avLst/>
          </a:prstGeom>
          <a:noFill/>
        </p:spPr>
        <p:txBody>
          <a:bodyPr wrap="none" rtlCol="0">
            <a:spAutoFit/>
          </a:bodyPr>
          <a:lstStyle/>
          <a:p>
            <a:r>
              <a:rPr lang="tr-TR" b="1" dirty="0" smtClean="0"/>
              <a:t>BERK OKTAY</a:t>
            </a:r>
            <a:endParaRPr lang="tr-TR" b="1" dirty="0"/>
          </a:p>
        </p:txBody>
      </p:sp>
      <p:sp>
        <p:nvSpPr>
          <p:cNvPr id="9" name="8 Metin kutusu"/>
          <p:cNvSpPr txBox="1"/>
          <p:nvPr/>
        </p:nvSpPr>
        <p:spPr>
          <a:xfrm>
            <a:off x="5220072" y="5733256"/>
            <a:ext cx="2329164" cy="369332"/>
          </a:xfrm>
          <a:prstGeom prst="rect">
            <a:avLst/>
          </a:prstGeom>
          <a:noFill/>
        </p:spPr>
        <p:txBody>
          <a:bodyPr wrap="none" rtlCol="0">
            <a:spAutoFit/>
          </a:bodyPr>
          <a:lstStyle/>
          <a:p>
            <a:r>
              <a:rPr lang="tr-TR" b="1" dirty="0" smtClean="0"/>
              <a:t>TOLGAHAN SAYIŞMAN</a:t>
            </a:r>
            <a:endParaRPr lang="tr-TR" b="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begum-kutuk-beni-ikiz-cocuk-annesi-saniyorlar-1405509.Jpeg"/>
          <p:cNvPicPr>
            <a:picLocks noChangeAspect="1"/>
          </p:cNvPicPr>
          <p:nvPr/>
        </p:nvPicPr>
        <p:blipFill>
          <a:blip r:embed="rId2" cstate="print"/>
          <a:stretch>
            <a:fillRect/>
          </a:stretch>
        </p:blipFill>
        <p:spPr>
          <a:xfrm>
            <a:off x="251520" y="3506355"/>
            <a:ext cx="2232248" cy="3351645"/>
          </a:xfrm>
          <a:prstGeom prst="rect">
            <a:avLst/>
          </a:prstGeom>
        </p:spPr>
      </p:pic>
      <p:pic>
        <p:nvPicPr>
          <p:cNvPr id="5" name="4 Resim" descr="tumblr_n4jaasnNjk1qh7417o1_500.jpg"/>
          <p:cNvPicPr>
            <a:picLocks noChangeAspect="1"/>
          </p:cNvPicPr>
          <p:nvPr/>
        </p:nvPicPr>
        <p:blipFill>
          <a:blip r:embed="rId3" cstate="print"/>
          <a:stretch>
            <a:fillRect/>
          </a:stretch>
        </p:blipFill>
        <p:spPr>
          <a:xfrm>
            <a:off x="5220072" y="260648"/>
            <a:ext cx="2088232" cy="3132348"/>
          </a:xfrm>
          <a:prstGeom prst="rect">
            <a:avLst/>
          </a:prstGeom>
        </p:spPr>
      </p:pic>
      <p:pic>
        <p:nvPicPr>
          <p:cNvPr id="6" name="5 Resim" descr="1319288.jpg"/>
          <p:cNvPicPr>
            <a:picLocks noChangeAspect="1"/>
          </p:cNvPicPr>
          <p:nvPr/>
        </p:nvPicPr>
        <p:blipFill>
          <a:blip r:embed="rId4" cstate="print"/>
          <a:stretch>
            <a:fillRect/>
          </a:stretch>
        </p:blipFill>
        <p:spPr>
          <a:xfrm>
            <a:off x="323528" y="260648"/>
            <a:ext cx="4296612" cy="2725663"/>
          </a:xfrm>
          <a:prstGeom prst="rect">
            <a:avLst/>
          </a:prstGeom>
        </p:spPr>
      </p:pic>
      <p:pic>
        <p:nvPicPr>
          <p:cNvPr id="7" name="6 Resim" descr="bd2_2a192.jpg"/>
          <p:cNvPicPr>
            <a:picLocks noChangeAspect="1"/>
          </p:cNvPicPr>
          <p:nvPr/>
        </p:nvPicPr>
        <p:blipFill>
          <a:blip r:embed="rId5" cstate="print"/>
          <a:stretch>
            <a:fillRect/>
          </a:stretch>
        </p:blipFill>
        <p:spPr>
          <a:xfrm>
            <a:off x="5220072" y="3501008"/>
            <a:ext cx="2088232" cy="3138054"/>
          </a:xfrm>
          <a:prstGeom prst="rect">
            <a:avLst/>
          </a:prstGeom>
        </p:spPr>
      </p:pic>
      <p:sp>
        <p:nvSpPr>
          <p:cNvPr id="9" name="8 Metin kutusu"/>
          <p:cNvSpPr txBox="1"/>
          <p:nvPr/>
        </p:nvSpPr>
        <p:spPr>
          <a:xfrm>
            <a:off x="539552" y="3140968"/>
            <a:ext cx="2000997" cy="369332"/>
          </a:xfrm>
          <a:prstGeom prst="rect">
            <a:avLst/>
          </a:prstGeom>
          <a:noFill/>
        </p:spPr>
        <p:txBody>
          <a:bodyPr wrap="none" rtlCol="0">
            <a:spAutoFit/>
          </a:bodyPr>
          <a:lstStyle/>
          <a:p>
            <a:r>
              <a:rPr lang="tr-TR" b="1" dirty="0" smtClean="0"/>
              <a:t>ESİN MORALIOĞLU</a:t>
            </a:r>
            <a:endParaRPr lang="tr-TR" b="1" dirty="0"/>
          </a:p>
        </p:txBody>
      </p:sp>
      <p:sp>
        <p:nvSpPr>
          <p:cNvPr id="10" name="9 Metin kutusu"/>
          <p:cNvSpPr txBox="1"/>
          <p:nvPr/>
        </p:nvSpPr>
        <p:spPr>
          <a:xfrm>
            <a:off x="2627784" y="4941168"/>
            <a:ext cx="1641860" cy="369332"/>
          </a:xfrm>
          <a:prstGeom prst="rect">
            <a:avLst/>
          </a:prstGeom>
          <a:noFill/>
        </p:spPr>
        <p:txBody>
          <a:bodyPr wrap="none" rtlCol="0">
            <a:spAutoFit/>
          </a:bodyPr>
          <a:lstStyle/>
          <a:p>
            <a:r>
              <a:rPr lang="tr-TR" b="1" dirty="0" smtClean="0"/>
              <a:t>BEGÜM KÜTÜK</a:t>
            </a:r>
            <a:endParaRPr lang="tr-TR" b="1" dirty="0"/>
          </a:p>
        </p:txBody>
      </p:sp>
      <p:sp>
        <p:nvSpPr>
          <p:cNvPr id="11" name="10 Metin kutusu"/>
          <p:cNvSpPr txBox="1"/>
          <p:nvPr/>
        </p:nvSpPr>
        <p:spPr>
          <a:xfrm>
            <a:off x="7380312" y="1484784"/>
            <a:ext cx="1591718" cy="369332"/>
          </a:xfrm>
          <a:prstGeom prst="rect">
            <a:avLst/>
          </a:prstGeom>
          <a:noFill/>
        </p:spPr>
        <p:txBody>
          <a:bodyPr wrap="none" rtlCol="0">
            <a:spAutoFit/>
          </a:bodyPr>
          <a:lstStyle/>
          <a:p>
            <a:r>
              <a:rPr lang="tr-TR" b="1" dirty="0" smtClean="0"/>
              <a:t>HATİCE ŞENDİL</a:t>
            </a:r>
            <a:endParaRPr lang="tr-TR" b="1" dirty="0"/>
          </a:p>
        </p:txBody>
      </p:sp>
      <p:sp>
        <p:nvSpPr>
          <p:cNvPr id="12" name="11 Metin kutusu"/>
          <p:cNvSpPr txBox="1"/>
          <p:nvPr/>
        </p:nvSpPr>
        <p:spPr>
          <a:xfrm>
            <a:off x="7380312" y="4725144"/>
            <a:ext cx="1408975" cy="369332"/>
          </a:xfrm>
          <a:prstGeom prst="rect">
            <a:avLst/>
          </a:prstGeom>
          <a:noFill/>
        </p:spPr>
        <p:txBody>
          <a:bodyPr wrap="none" rtlCol="0">
            <a:spAutoFit/>
          </a:bodyPr>
          <a:lstStyle/>
          <a:p>
            <a:r>
              <a:rPr lang="tr-TR" b="1" dirty="0" smtClean="0"/>
              <a:t>IRMAK ATUK</a:t>
            </a:r>
            <a:endParaRPr lang="tr-TR" b="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berk-atan-kimdir-3-620x620.jpg"/>
          <p:cNvPicPr>
            <a:picLocks noChangeAspect="1"/>
          </p:cNvPicPr>
          <p:nvPr/>
        </p:nvPicPr>
        <p:blipFill>
          <a:blip r:embed="rId2" cstate="print"/>
          <a:stretch>
            <a:fillRect/>
          </a:stretch>
        </p:blipFill>
        <p:spPr>
          <a:xfrm>
            <a:off x="4391472" y="332656"/>
            <a:ext cx="4752528" cy="4752528"/>
          </a:xfrm>
          <a:prstGeom prst="rect">
            <a:avLst/>
          </a:prstGeom>
        </p:spPr>
      </p:pic>
      <p:pic>
        <p:nvPicPr>
          <p:cNvPr id="6" name="5 Resim" descr="alp kirsan.jpg"/>
          <p:cNvPicPr>
            <a:picLocks noChangeAspect="1"/>
          </p:cNvPicPr>
          <p:nvPr/>
        </p:nvPicPr>
        <p:blipFill>
          <a:blip r:embed="rId3" cstate="print"/>
          <a:stretch>
            <a:fillRect/>
          </a:stretch>
        </p:blipFill>
        <p:spPr>
          <a:xfrm>
            <a:off x="323528" y="0"/>
            <a:ext cx="2627784" cy="3949270"/>
          </a:xfrm>
          <a:prstGeom prst="rect">
            <a:avLst/>
          </a:prstGeom>
        </p:spPr>
      </p:pic>
      <p:sp>
        <p:nvSpPr>
          <p:cNvPr id="7" name="6 Metin kutusu"/>
          <p:cNvSpPr txBox="1"/>
          <p:nvPr/>
        </p:nvSpPr>
        <p:spPr>
          <a:xfrm>
            <a:off x="5868144" y="5445224"/>
            <a:ext cx="1244956" cy="369332"/>
          </a:xfrm>
          <a:prstGeom prst="rect">
            <a:avLst/>
          </a:prstGeom>
          <a:noFill/>
        </p:spPr>
        <p:txBody>
          <a:bodyPr wrap="none" rtlCol="0">
            <a:spAutoFit/>
          </a:bodyPr>
          <a:lstStyle/>
          <a:p>
            <a:r>
              <a:rPr lang="tr-TR" b="1" dirty="0" smtClean="0"/>
              <a:t>BERK ATAN</a:t>
            </a:r>
            <a:endParaRPr lang="tr-TR" b="1" dirty="0"/>
          </a:p>
        </p:txBody>
      </p:sp>
      <p:sp>
        <p:nvSpPr>
          <p:cNvPr id="8" name="7 Metin kutusu"/>
          <p:cNvSpPr txBox="1"/>
          <p:nvPr/>
        </p:nvSpPr>
        <p:spPr>
          <a:xfrm>
            <a:off x="2843808" y="6237312"/>
            <a:ext cx="1685461" cy="369332"/>
          </a:xfrm>
          <a:prstGeom prst="rect">
            <a:avLst/>
          </a:prstGeom>
          <a:noFill/>
        </p:spPr>
        <p:txBody>
          <a:bodyPr wrap="none" rtlCol="0">
            <a:spAutoFit/>
          </a:bodyPr>
          <a:lstStyle/>
          <a:p>
            <a:r>
              <a:rPr lang="tr-TR" b="1" dirty="0" smtClean="0"/>
              <a:t>FURKAN PALALI</a:t>
            </a:r>
            <a:endParaRPr lang="tr-TR" b="1" dirty="0"/>
          </a:p>
        </p:txBody>
      </p:sp>
      <p:sp>
        <p:nvSpPr>
          <p:cNvPr id="9" name="8 Metin kutusu"/>
          <p:cNvSpPr txBox="1"/>
          <p:nvPr/>
        </p:nvSpPr>
        <p:spPr>
          <a:xfrm>
            <a:off x="2843808" y="1628800"/>
            <a:ext cx="1311321" cy="369332"/>
          </a:xfrm>
          <a:prstGeom prst="rect">
            <a:avLst/>
          </a:prstGeom>
          <a:noFill/>
        </p:spPr>
        <p:txBody>
          <a:bodyPr wrap="none" rtlCol="0">
            <a:spAutoFit/>
          </a:bodyPr>
          <a:lstStyle/>
          <a:p>
            <a:r>
              <a:rPr lang="tr-TR" b="1" dirty="0" smtClean="0"/>
              <a:t>ALP KIRŞAN</a:t>
            </a:r>
            <a:endParaRPr lang="tr-TR" b="1" dirty="0"/>
          </a:p>
        </p:txBody>
      </p:sp>
      <p:pic>
        <p:nvPicPr>
          <p:cNvPr id="10" name="9 Resim" descr="Furkan.jpg"/>
          <p:cNvPicPr>
            <a:picLocks noChangeAspect="1"/>
          </p:cNvPicPr>
          <p:nvPr/>
        </p:nvPicPr>
        <p:blipFill>
          <a:blip r:embed="rId4" cstate="print"/>
          <a:stretch>
            <a:fillRect/>
          </a:stretch>
        </p:blipFill>
        <p:spPr>
          <a:xfrm>
            <a:off x="323528" y="4077072"/>
            <a:ext cx="2376264" cy="2672689"/>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03.jpg"/>
          <p:cNvPicPr>
            <a:picLocks noChangeAspect="1"/>
          </p:cNvPicPr>
          <p:nvPr/>
        </p:nvPicPr>
        <p:blipFill>
          <a:blip r:embed="rId2" cstate="print"/>
          <a:stretch>
            <a:fillRect/>
          </a:stretch>
        </p:blipFill>
        <p:spPr>
          <a:xfrm>
            <a:off x="323529" y="260648"/>
            <a:ext cx="2016224" cy="3246339"/>
          </a:xfrm>
          <a:prstGeom prst="rect">
            <a:avLst/>
          </a:prstGeom>
        </p:spPr>
      </p:pic>
      <p:pic>
        <p:nvPicPr>
          <p:cNvPr id="5" name="4 Resim" descr="016_d.jpg"/>
          <p:cNvPicPr>
            <a:picLocks noChangeAspect="1"/>
          </p:cNvPicPr>
          <p:nvPr/>
        </p:nvPicPr>
        <p:blipFill>
          <a:blip r:embed="rId3" cstate="print"/>
          <a:stretch>
            <a:fillRect/>
          </a:stretch>
        </p:blipFill>
        <p:spPr>
          <a:xfrm>
            <a:off x="323528" y="3717032"/>
            <a:ext cx="2300790" cy="2957314"/>
          </a:xfrm>
          <a:prstGeom prst="rect">
            <a:avLst/>
          </a:prstGeom>
        </p:spPr>
      </p:pic>
      <p:pic>
        <p:nvPicPr>
          <p:cNvPr id="6" name="5 Resim" descr="11e_e14c3.jpg"/>
          <p:cNvPicPr>
            <a:picLocks noChangeAspect="1"/>
          </p:cNvPicPr>
          <p:nvPr/>
        </p:nvPicPr>
        <p:blipFill>
          <a:blip r:embed="rId4" cstate="print"/>
          <a:stretch>
            <a:fillRect/>
          </a:stretch>
        </p:blipFill>
        <p:spPr>
          <a:xfrm>
            <a:off x="4644008" y="188640"/>
            <a:ext cx="2016224" cy="3024336"/>
          </a:xfrm>
          <a:prstGeom prst="rect">
            <a:avLst/>
          </a:prstGeom>
        </p:spPr>
      </p:pic>
      <p:pic>
        <p:nvPicPr>
          <p:cNvPr id="7" name="6 Resim" descr="568135bcc03c11375cb6c7ea.jpg"/>
          <p:cNvPicPr>
            <a:picLocks noChangeAspect="1"/>
          </p:cNvPicPr>
          <p:nvPr/>
        </p:nvPicPr>
        <p:blipFill>
          <a:blip r:embed="rId5" cstate="print"/>
          <a:stretch>
            <a:fillRect/>
          </a:stretch>
        </p:blipFill>
        <p:spPr>
          <a:xfrm>
            <a:off x="4644008" y="3501008"/>
            <a:ext cx="3600400" cy="2697963"/>
          </a:xfrm>
          <a:prstGeom prst="rect">
            <a:avLst/>
          </a:prstGeom>
        </p:spPr>
      </p:pic>
      <p:sp>
        <p:nvSpPr>
          <p:cNvPr id="8" name="7 Metin kutusu"/>
          <p:cNvSpPr txBox="1"/>
          <p:nvPr/>
        </p:nvSpPr>
        <p:spPr>
          <a:xfrm>
            <a:off x="2483768" y="1628800"/>
            <a:ext cx="2108269" cy="369332"/>
          </a:xfrm>
          <a:prstGeom prst="rect">
            <a:avLst/>
          </a:prstGeom>
          <a:noFill/>
        </p:spPr>
        <p:txBody>
          <a:bodyPr wrap="none" rtlCol="0">
            <a:spAutoFit/>
          </a:bodyPr>
          <a:lstStyle/>
          <a:p>
            <a:r>
              <a:rPr lang="tr-TR" b="1" dirty="0" smtClean="0"/>
              <a:t>SİNEMİS CANDEMİR</a:t>
            </a:r>
            <a:endParaRPr lang="tr-TR" b="1" dirty="0"/>
          </a:p>
        </p:txBody>
      </p:sp>
      <p:sp>
        <p:nvSpPr>
          <p:cNvPr id="9" name="8 Metin kutusu"/>
          <p:cNvSpPr txBox="1"/>
          <p:nvPr/>
        </p:nvSpPr>
        <p:spPr>
          <a:xfrm>
            <a:off x="6804248" y="1628800"/>
            <a:ext cx="1629933" cy="369332"/>
          </a:xfrm>
          <a:prstGeom prst="rect">
            <a:avLst/>
          </a:prstGeom>
          <a:noFill/>
        </p:spPr>
        <p:txBody>
          <a:bodyPr wrap="none" rtlCol="0">
            <a:spAutoFit/>
          </a:bodyPr>
          <a:lstStyle/>
          <a:p>
            <a:r>
              <a:rPr lang="tr-TR" b="1" dirty="0" smtClean="0"/>
              <a:t>HANDE SUBAŞI</a:t>
            </a:r>
            <a:endParaRPr lang="tr-TR" b="1" dirty="0"/>
          </a:p>
        </p:txBody>
      </p:sp>
      <p:sp>
        <p:nvSpPr>
          <p:cNvPr id="10" name="9 Metin kutusu"/>
          <p:cNvSpPr txBox="1"/>
          <p:nvPr/>
        </p:nvSpPr>
        <p:spPr>
          <a:xfrm>
            <a:off x="2699792" y="4725144"/>
            <a:ext cx="1498487" cy="646331"/>
          </a:xfrm>
          <a:prstGeom prst="rect">
            <a:avLst/>
          </a:prstGeom>
          <a:noFill/>
        </p:spPr>
        <p:txBody>
          <a:bodyPr wrap="none" rtlCol="0">
            <a:spAutoFit/>
          </a:bodyPr>
          <a:lstStyle/>
          <a:p>
            <a:r>
              <a:rPr lang="tr-TR" b="1" dirty="0" smtClean="0"/>
              <a:t>TUĞBA MELİS</a:t>
            </a:r>
          </a:p>
          <a:p>
            <a:r>
              <a:rPr lang="tr-TR" b="1" dirty="0" smtClean="0"/>
              <a:t>TÜRK</a:t>
            </a:r>
            <a:endParaRPr lang="tr-TR" b="1" dirty="0"/>
          </a:p>
        </p:txBody>
      </p:sp>
      <p:sp>
        <p:nvSpPr>
          <p:cNvPr id="12" name="11 Metin kutusu"/>
          <p:cNvSpPr txBox="1"/>
          <p:nvPr/>
        </p:nvSpPr>
        <p:spPr>
          <a:xfrm>
            <a:off x="4860032" y="6453336"/>
            <a:ext cx="2321213" cy="369332"/>
          </a:xfrm>
          <a:prstGeom prst="rect">
            <a:avLst/>
          </a:prstGeom>
          <a:noFill/>
        </p:spPr>
        <p:txBody>
          <a:bodyPr wrap="none" rtlCol="0">
            <a:spAutoFit/>
          </a:bodyPr>
          <a:lstStyle/>
          <a:p>
            <a:r>
              <a:rPr lang="tr-TR" b="1" dirty="0" smtClean="0"/>
              <a:t>LEYLA LYDİA TUĞUTLU</a:t>
            </a:r>
            <a:endParaRPr lang="tr-TR" b="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2015-06-25uyur-64feb2b765604ae65.jpg"/>
          <p:cNvPicPr>
            <a:picLocks noChangeAspect="1"/>
          </p:cNvPicPr>
          <p:nvPr/>
        </p:nvPicPr>
        <p:blipFill>
          <a:blip r:embed="rId2" cstate="print"/>
          <a:stretch>
            <a:fillRect/>
          </a:stretch>
        </p:blipFill>
        <p:spPr>
          <a:xfrm>
            <a:off x="611560" y="188640"/>
            <a:ext cx="2808312" cy="2808312"/>
          </a:xfrm>
          <a:prstGeom prst="rect">
            <a:avLst/>
          </a:prstGeom>
        </p:spPr>
      </p:pic>
      <p:pic>
        <p:nvPicPr>
          <p:cNvPr id="5" name="4 Resim" descr="257e134c58025ee8761beb29ec74feaf.jpg"/>
          <p:cNvPicPr>
            <a:picLocks noChangeAspect="1"/>
          </p:cNvPicPr>
          <p:nvPr/>
        </p:nvPicPr>
        <p:blipFill>
          <a:blip r:embed="rId3" cstate="print"/>
          <a:stretch>
            <a:fillRect/>
          </a:stretch>
        </p:blipFill>
        <p:spPr>
          <a:xfrm>
            <a:off x="467544" y="3789040"/>
            <a:ext cx="3672408" cy="2448272"/>
          </a:xfrm>
          <a:prstGeom prst="rect">
            <a:avLst/>
          </a:prstGeom>
        </p:spPr>
      </p:pic>
      <p:pic>
        <p:nvPicPr>
          <p:cNvPr id="6" name="5 Resim" descr="burak-hakkı-unluboykilo.jpg"/>
          <p:cNvPicPr>
            <a:picLocks noChangeAspect="1"/>
          </p:cNvPicPr>
          <p:nvPr/>
        </p:nvPicPr>
        <p:blipFill>
          <a:blip r:embed="rId4" cstate="print"/>
          <a:stretch>
            <a:fillRect/>
          </a:stretch>
        </p:blipFill>
        <p:spPr>
          <a:xfrm>
            <a:off x="4716016" y="404664"/>
            <a:ext cx="2304256" cy="2826733"/>
          </a:xfrm>
          <a:prstGeom prst="rect">
            <a:avLst/>
          </a:prstGeom>
        </p:spPr>
      </p:pic>
      <p:sp>
        <p:nvSpPr>
          <p:cNvPr id="7" name="6 Metin kutusu"/>
          <p:cNvSpPr txBox="1"/>
          <p:nvPr/>
        </p:nvSpPr>
        <p:spPr>
          <a:xfrm>
            <a:off x="827584" y="3284984"/>
            <a:ext cx="2124749" cy="369332"/>
          </a:xfrm>
          <a:prstGeom prst="rect">
            <a:avLst/>
          </a:prstGeom>
          <a:noFill/>
        </p:spPr>
        <p:txBody>
          <a:bodyPr wrap="none" rtlCol="0">
            <a:spAutoFit/>
          </a:bodyPr>
          <a:lstStyle/>
          <a:p>
            <a:r>
              <a:rPr lang="tr-TR" b="1" dirty="0" smtClean="0"/>
              <a:t>HASAN YALNIZOĞLU</a:t>
            </a:r>
            <a:endParaRPr lang="tr-TR" b="1" dirty="0"/>
          </a:p>
        </p:txBody>
      </p:sp>
      <p:sp>
        <p:nvSpPr>
          <p:cNvPr id="9" name="8 Metin kutusu"/>
          <p:cNvSpPr txBox="1"/>
          <p:nvPr/>
        </p:nvSpPr>
        <p:spPr>
          <a:xfrm>
            <a:off x="611560" y="6453336"/>
            <a:ext cx="1630575" cy="369332"/>
          </a:xfrm>
          <a:prstGeom prst="rect">
            <a:avLst/>
          </a:prstGeom>
          <a:noFill/>
        </p:spPr>
        <p:txBody>
          <a:bodyPr wrap="none" rtlCol="0">
            <a:spAutoFit/>
          </a:bodyPr>
          <a:lstStyle/>
          <a:p>
            <a:r>
              <a:rPr lang="tr-TR" b="1" dirty="0" smtClean="0"/>
              <a:t>  ERKAN MERİÇ</a:t>
            </a:r>
            <a:endParaRPr lang="tr-TR" b="1" dirty="0"/>
          </a:p>
        </p:txBody>
      </p:sp>
      <p:sp>
        <p:nvSpPr>
          <p:cNvPr id="10" name="9 Metin kutusu"/>
          <p:cNvSpPr txBox="1"/>
          <p:nvPr/>
        </p:nvSpPr>
        <p:spPr>
          <a:xfrm>
            <a:off x="7164288" y="1268760"/>
            <a:ext cx="1513556" cy="369332"/>
          </a:xfrm>
          <a:prstGeom prst="rect">
            <a:avLst/>
          </a:prstGeom>
          <a:noFill/>
        </p:spPr>
        <p:txBody>
          <a:bodyPr wrap="none" rtlCol="0">
            <a:spAutoFit/>
          </a:bodyPr>
          <a:lstStyle/>
          <a:p>
            <a:r>
              <a:rPr lang="tr-TR" b="1" dirty="0" smtClean="0"/>
              <a:t>BURAK HAKKI</a:t>
            </a:r>
            <a:endParaRPr lang="tr-TR" b="1" dirty="0"/>
          </a:p>
        </p:txBody>
      </p:sp>
      <p:pic>
        <p:nvPicPr>
          <p:cNvPr id="11" name="10 Resim" descr="ekin-mert-daymaz-biyografisi-956.jpg"/>
          <p:cNvPicPr>
            <a:picLocks noChangeAspect="1"/>
          </p:cNvPicPr>
          <p:nvPr/>
        </p:nvPicPr>
        <p:blipFill>
          <a:blip r:embed="rId5" cstate="print"/>
          <a:stretch>
            <a:fillRect/>
          </a:stretch>
        </p:blipFill>
        <p:spPr>
          <a:xfrm>
            <a:off x="4355976" y="3429000"/>
            <a:ext cx="3429000" cy="3429000"/>
          </a:xfrm>
          <a:prstGeom prst="rect">
            <a:avLst/>
          </a:prstGeom>
        </p:spPr>
      </p:pic>
      <p:sp>
        <p:nvSpPr>
          <p:cNvPr id="12" name="11 Metin kutusu"/>
          <p:cNvSpPr txBox="1"/>
          <p:nvPr/>
        </p:nvSpPr>
        <p:spPr>
          <a:xfrm>
            <a:off x="6920697" y="4077072"/>
            <a:ext cx="2223303" cy="369332"/>
          </a:xfrm>
          <a:prstGeom prst="rect">
            <a:avLst/>
          </a:prstGeom>
          <a:noFill/>
        </p:spPr>
        <p:txBody>
          <a:bodyPr wrap="square" rtlCol="0">
            <a:spAutoFit/>
          </a:bodyPr>
          <a:lstStyle/>
          <a:p>
            <a:r>
              <a:rPr lang="tr-TR" b="1" dirty="0" smtClean="0"/>
              <a:t>EKİN MERT DAYMAZ</a:t>
            </a:r>
            <a:endParaRPr lang="tr-TR" b="1"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best-model-of-the-world-2012-2012-turkiye-best-model-of-the-world-1337718.jpg"/>
          <p:cNvPicPr>
            <a:picLocks noChangeAspect="1"/>
          </p:cNvPicPr>
          <p:nvPr/>
        </p:nvPicPr>
        <p:blipFill>
          <a:blip r:embed="rId2" cstate="print"/>
          <a:stretch>
            <a:fillRect/>
          </a:stretch>
        </p:blipFill>
        <p:spPr>
          <a:xfrm>
            <a:off x="251520" y="260648"/>
            <a:ext cx="2376264" cy="3575570"/>
          </a:xfrm>
          <a:prstGeom prst="rect">
            <a:avLst/>
          </a:prstGeom>
        </p:spPr>
      </p:pic>
      <p:pic>
        <p:nvPicPr>
          <p:cNvPr id="5" name="4 Resim" descr="timthumb (1).jpg"/>
          <p:cNvPicPr>
            <a:picLocks noChangeAspect="1"/>
          </p:cNvPicPr>
          <p:nvPr/>
        </p:nvPicPr>
        <p:blipFill>
          <a:blip r:embed="rId3" cstate="print"/>
          <a:stretch>
            <a:fillRect/>
          </a:stretch>
        </p:blipFill>
        <p:spPr>
          <a:xfrm>
            <a:off x="323528" y="4005064"/>
            <a:ext cx="3168352" cy="2340948"/>
          </a:xfrm>
          <a:prstGeom prst="rect">
            <a:avLst/>
          </a:prstGeom>
        </p:spPr>
      </p:pic>
      <p:pic>
        <p:nvPicPr>
          <p:cNvPr id="6" name="5 Resim" descr="1435748563082.jpg"/>
          <p:cNvPicPr>
            <a:picLocks noChangeAspect="1"/>
          </p:cNvPicPr>
          <p:nvPr/>
        </p:nvPicPr>
        <p:blipFill>
          <a:blip r:embed="rId4" cstate="print"/>
          <a:stretch>
            <a:fillRect/>
          </a:stretch>
        </p:blipFill>
        <p:spPr>
          <a:xfrm>
            <a:off x="4367054" y="260648"/>
            <a:ext cx="4230207" cy="2232248"/>
          </a:xfrm>
          <a:prstGeom prst="rect">
            <a:avLst/>
          </a:prstGeom>
        </p:spPr>
      </p:pic>
      <p:pic>
        <p:nvPicPr>
          <p:cNvPr id="7" name="6 Resim" descr="dde_ed0e3.jpg"/>
          <p:cNvPicPr>
            <a:picLocks noChangeAspect="1"/>
          </p:cNvPicPr>
          <p:nvPr/>
        </p:nvPicPr>
        <p:blipFill>
          <a:blip r:embed="rId5" cstate="print"/>
          <a:stretch>
            <a:fillRect/>
          </a:stretch>
        </p:blipFill>
        <p:spPr>
          <a:xfrm>
            <a:off x="5076055" y="3573016"/>
            <a:ext cx="2016617" cy="2952328"/>
          </a:xfrm>
          <a:prstGeom prst="rect">
            <a:avLst/>
          </a:prstGeom>
        </p:spPr>
      </p:pic>
      <p:sp>
        <p:nvSpPr>
          <p:cNvPr id="8" name="7 Metin kutusu"/>
          <p:cNvSpPr txBox="1"/>
          <p:nvPr/>
        </p:nvSpPr>
        <p:spPr>
          <a:xfrm>
            <a:off x="2699792" y="1556792"/>
            <a:ext cx="1009122" cy="369332"/>
          </a:xfrm>
          <a:prstGeom prst="rect">
            <a:avLst/>
          </a:prstGeom>
          <a:noFill/>
        </p:spPr>
        <p:txBody>
          <a:bodyPr wrap="none" rtlCol="0">
            <a:spAutoFit/>
          </a:bodyPr>
          <a:lstStyle/>
          <a:p>
            <a:r>
              <a:rPr lang="tr-TR" b="1" dirty="0" smtClean="0"/>
              <a:t>ECE FİLİZ</a:t>
            </a:r>
            <a:endParaRPr lang="tr-TR" b="1" dirty="0"/>
          </a:p>
        </p:txBody>
      </p:sp>
      <p:sp>
        <p:nvSpPr>
          <p:cNvPr id="9" name="8 Metin kutusu"/>
          <p:cNvSpPr txBox="1"/>
          <p:nvPr/>
        </p:nvSpPr>
        <p:spPr>
          <a:xfrm>
            <a:off x="2915816" y="4653136"/>
            <a:ext cx="1313886" cy="369332"/>
          </a:xfrm>
          <a:prstGeom prst="rect">
            <a:avLst/>
          </a:prstGeom>
          <a:noFill/>
        </p:spPr>
        <p:txBody>
          <a:bodyPr wrap="none" rtlCol="0">
            <a:spAutoFit/>
          </a:bodyPr>
          <a:lstStyle/>
          <a:p>
            <a:r>
              <a:rPr lang="tr-TR" b="1" dirty="0" smtClean="0"/>
              <a:t>ECE GÜRSEL</a:t>
            </a:r>
            <a:endParaRPr lang="tr-TR" b="1" dirty="0"/>
          </a:p>
        </p:txBody>
      </p:sp>
      <p:sp>
        <p:nvSpPr>
          <p:cNvPr id="10" name="9 Metin kutusu"/>
          <p:cNvSpPr txBox="1"/>
          <p:nvPr/>
        </p:nvSpPr>
        <p:spPr>
          <a:xfrm>
            <a:off x="5220072" y="2852936"/>
            <a:ext cx="1519968" cy="369332"/>
          </a:xfrm>
          <a:prstGeom prst="rect">
            <a:avLst/>
          </a:prstGeom>
          <a:noFill/>
        </p:spPr>
        <p:txBody>
          <a:bodyPr wrap="none" rtlCol="0">
            <a:spAutoFit/>
          </a:bodyPr>
          <a:lstStyle/>
          <a:p>
            <a:r>
              <a:rPr lang="tr-TR" b="1" dirty="0" smtClean="0"/>
              <a:t>SEMA ŞİMŞEK</a:t>
            </a:r>
            <a:endParaRPr lang="tr-TR" b="1" dirty="0"/>
          </a:p>
        </p:txBody>
      </p:sp>
      <p:sp>
        <p:nvSpPr>
          <p:cNvPr id="11" name="10 Metin kutusu"/>
          <p:cNvSpPr txBox="1"/>
          <p:nvPr/>
        </p:nvSpPr>
        <p:spPr>
          <a:xfrm>
            <a:off x="7308304" y="4509120"/>
            <a:ext cx="1807161" cy="369332"/>
          </a:xfrm>
          <a:prstGeom prst="rect">
            <a:avLst/>
          </a:prstGeom>
          <a:noFill/>
        </p:spPr>
        <p:txBody>
          <a:bodyPr wrap="none" rtlCol="0">
            <a:spAutoFit/>
          </a:bodyPr>
          <a:lstStyle/>
          <a:p>
            <a:r>
              <a:rPr lang="tr-TR" b="1" dirty="0" smtClean="0"/>
              <a:t>TUĞÇE SARIKAYA</a:t>
            </a:r>
            <a:endParaRPr lang="tr-TR" b="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Serkan Çayoğlu kimdir.jpg"/>
          <p:cNvPicPr>
            <a:picLocks noChangeAspect="1"/>
          </p:cNvPicPr>
          <p:nvPr/>
        </p:nvPicPr>
        <p:blipFill>
          <a:blip r:embed="rId2" cstate="print"/>
          <a:stretch>
            <a:fillRect/>
          </a:stretch>
        </p:blipFill>
        <p:spPr>
          <a:xfrm>
            <a:off x="0" y="4221088"/>
            <a:ext cx="4139952" cy="2337070"/>
          </a:xfrm>
          <a:prstGeom prst="rect">
            <a:avLst/>
          </a:prstGeom>
        </p:spPr>
      </p:pic>
      <p:pic>
        <p:nvPicPr>
          <p:cNvPr id="5" name="4 Resim" descr="e3a_a65c8.jpg"/>
          <p:cNvPicPr>
            <a:picLocks noChangeAspect="1"/>
          </p:cNvPicPr>
          <p:nvPr/>
        </p:nvPicPr>
        <p:blipFill>
          <a:blip r:embed="rId3" cstate="print"/>
          <a:stretch>
            <a:fillRect/>
          </a:stretch>
        </p:blipFill>
        <p:spPr>
          <a:xfrm>
            <a:off x="395536" y="0"/>
            <a:ext cx="2664296" cy="3779143"/>
          </a:xfrm>
          <a:prstGeom prst="rect">
            <a:avLst/>
          </a:prstGeom>
        </p:spPr>
      </p:pic>
      <p:sp>
        <p:nvSpPr>
          <p:cNvPr id="7" name="6 Metin kutusu"/>
          <p:cNvSpPr txBox="1"/>
          <p:nvPr/>
        </p:nvSpPr>
        <p:spPr>
          <a:xfrm>
            <a:off x="6948264" y="5517232"/>
            <a:ext cx="1433406" cy="369332"/>
          </a:xfrm>
          <a:prstGeom prst="rect">
            <a:avLst/>
          </a:prstGeom>
          <a:noFill/>
        </p:spPr>
        <p:txBody>
          <a:bodyPr wrap="none" rtlCol="0">
            <a:spAutoFit/>
          </a:bodyPr>
          <a:lstStyle/>
          <a:p>
            <a:r>
              <a:rPr lang="tr-TR" b="1" dirty="0" smtClean="0"/>
              <a:t>BURAK ÇELİK</a:t>
            </a:r>
            <a:endParaRPr lang="tr-TR" b="1" dirty="0"/>
          </a:p>
        </p:txBody>
      </p:sp>
      <p:sp>
        <p:nvSpPr>
          <p:cNvPr id="8" name="7 Metin kutusu"/>
          <p:cNvSpPr txBox="1"/>
          <p:nvPr/>
        </p:nvSpPr>
        <p:spPr>
          <a:xfrm>
            <a:off x="1187624" y="6488668"/>
            <a:ext cx="1906804" cy="369332"/>
          </a:xfrm>
          <a:prstGeom prst="rect">
            <a:avLst/>
          </a:prstGeom>
          <a:noFill/>
        </p:spPr>
        <p:txBody>
          <a:bodyPr wrap="none" rtlCol="0">
            <a:spAutoFit/>
          </a:bodyPr>
          <a:lstStyle/>
          <a:p>
            <a:r>
              <a:rPr lang="tr-TR" b="1" dirty="0" smtClean="0"/>
              <a:t>SERKAN ÇAYOĞLU</a:t>
            </a:r>
            <a:endParaRPr lang="tr-TR" b="1" dirty="0"/>
          </a:p>
        </p:txBody>
      </p:sp>
      <p:pic>
        <p:nvPicPr>
          <p:cNvPr id="4" name="3 Resim" descr="burak_celik_4.jpg"/>
          <p:cNvPicPr>
            <a:picLocks noChangeAspect="1"/>
          </p:cNvPicPr>
          <p:nvPr/>
        </p:nvPicPr>
        <p:blipFill>
          <a:blip r:embed="rId4" cstate="print"/>
          <a:stretch>
            <a:fillRect/>
          </a:stretch>
        </p:blipFill>
        <p:spPr>
          <a:xfrm>
            <a:off x="4283968" y="980728"/>
            <a:ext cx="4464496" cy="446449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692696"/>
            <a:ext cx="8964488" cy="5386090"/>
          </a:xfrm>
          <a:prstGeom prst="rect">
            <a:avLst/>
          </a:prstGeom>
          <a:noFill/>
        </p:spPr>
        <p:txBody>
          <a:bodyPr wrap="square" rtlCol="0">
            <a:spAutoFit/>
          </a:bodyPr>
          <a:lstStyle/>
          <a:p>
            <a:pPr marL="742950" indent="-742950" algn="ctr"/>
            <a:r>
              <a:rPr lang="tr-TR" sz="4400" b="1" dirty="0" smtClean="0">
                <a:latin typeface="Imprint MT Shadow" pitchFamily="82" charset="0"/>
              </a:rPr>
              <a:t>30 YILDIR   ZİRVEDEKİ</a:t>
            </a:r>
          </a:p>
          <a:p>
            <a:pPr marL="742950" indent="-742950" algn="ctr"/>
            <a:endParaRPr lang="tr-TR" sz="4400" b="1" dirty="0" smtClean="0">
              <a:latin typeface="Imprint MT Shadow" pitchFamily="82" charset="0"/>
            </a:endParaRPr>
          </a:p>
          <a:p>
            <a:pPr marL="742950" indent="-742950" algn="ctr"/>
            <a:r>
              <a:rPr lang="tr-TR" sz="4400" b="1" dirty="0" smtClean="0">
                <a:latin typeface="Imprint MT Shadow" pitchFamily="82" charset="0"/>
              </a:rPr>
              <a:t> YARIŞMA </a:t>
            </a:r>
          </a:p>
          <a:p>
            <a:pPr marL="742950" indent="-742950" algn="ctr"/>
            <a:endParaRPr lang="tr-TR" sz="4400" b="1" dirty="0" smtClean="0">
              <a:latin typeface="Imprint MT Shadow" pitchFamily="82" charset="0"/>
            </a:endParaRPr>
          </a:p>
          <a:p>
            <a:pPr marL="742950" indent="-742950" algn="ctr"/>
            <a:r>
              <a:rPr lang="tr-TR" sz="4400" b="1" dirty="0" smtClean="0">
                <a:latin typeface="Imprint MT Shadow" pitchFamily="82" charset="0"/>
              </a:rPr>
              <a:t>BEST MODEL OF THE WORLD</a:t>
            </a:r>
          </a:p>
          <a:p>
            <a:pPr marL="742950" indent="-742950" algn="ctr"/>
            <a:endParaRPr lang="tr-TR" sz="4400" b="1" dirty="0" smtClean="0">
              <a:latin typeface="Imprint MT Shadow" pitchFamily="82" charset="0"/>
            </a:endParaRPr>
          </a:p>
          <a:p>
            <a:pPr marL="742950" indent="-742950" algn="ctr"/>
            <a:r>
              <a:rPr lang="tr-TR" sz="4400" b="1" dirty="0" smtClean="0">
                <a:latin typeface="Imprint MT Shadow" pitchFamily="82" charset="0"/>
              </a:rPr>
              <a:t>BEST MODEL OF TURKEY</a:t>
            </a:r>
          </a:p>
          <a:p>
            <a:pPr algn="ctr"/>
            <a:endParaRPr lang="tr-TR" b="1" dirty="0" smtClean="0"/>
          </a:p>
          <a:p>
            <a:pPr algn="ctr"/>
            <a:r>
              <a:rPr lang="tr-TR" b="1" dirty="0" smtClean="0"/>
              <a:t>         </a:t>
            </a:r>
            <a:endParaRPr lang="tr-TR" sz="6000"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Simge-Tertemiz.jpg"/>
          <p:cNvPicPr>
            <a:picLocks noChangeAspect="1"/>
          </p:cNvPicPr>
          <p:nvPr/>
        </p:nvPicPr>
        <p:blipFill>
          <a:blip r:embed="rId2" cstate="print"/>
          <a:stretch>
            <a:fillRect/>
          </a:stretch>
        </p:blipFill>
        <p:spPr>
          <a:xfrm>
            <a:off x="323528" y="188640"/>
            <a:ext cx="2701265" cy="3600400"/>
          </a:xfrm>
          <a:prstGeom prst="rect">
            <a:avLst/>
          </a:prstGeom>
        </p:spPr>
      </p:pic>
      <p:pic>
        <p:nvPicPr>
          <p:cNvPr id="5" name="4 Resim" descr="timthumb.jpg"/>
          <p:cNvPicPr>
            <a:picLocks noChangeAspect="1"/>
          </p:cNvPicPr>
          <p:nvPr/>
        </p:nvPicPr>
        <p:blipFill>
          <a:blip r:embed="rId3" cstate="print"/>
          <a:stretch>
            <a:fillRect/>
          </a:stretch>
        </p:blipFill>
        <p:spPr>
          <a:xfrm>
            <a:off x="251520" y="4149080"/>
            <a:ext cx="3714750" cy="2381250"/>
          </a:xfrm>
          <a:prstGeom prst="rect">
            <a:avLst/>
          </a:prstGeom>
        </p:spPr>
      </p:pic>
      <p:pic>
        <p:nvPicPr>
          <p:cNvPr id="6" name="5 Resim" descr="DDENİZ-PULAŞ.jpg"/>
          <p:cNvPicPr>
            <a:picLocks noChangeAspect="1"/>
          </p:cNvPicPr>
          <p:nvPr/>
        </p:nvPicPr>
        <p:blipFill>
          <a:blip r:embed="rId4" cstate="print"/>
          <a:stretch>
            <a:fillRect/>
          </a:stretch>
        </p:blipFill>
        <p:spPr>
          <a:xfrm>
            <a:off x="5724128" y="260648"/>
            <a:ext cx="3024336" cy="4547989"/>
          </a:xfrm>
          <a:prstGeom prst="rect">
            <a:avLst/>
          </a:prstGeom>
        </p:spPr>
      </p:pic>
      <p:sp>
        <p:nvSpPr>
          <p:cNvPr id="7" name="6 Metin kutusu"/>
          <p:cNvSpPr txBox="1"/>
          <p:nvPr/>
        </p:nvSpPr>
        <p:spPr>
          <a:xfrm>
            <a:off x="3131840" y="1700808"/>
            <a:ext cx="1822294" cy="369332"/>
          </a:xfrm>
          <a:prstGeom prst="rect">
            <a:avLst/>
          </a:prstGeom>
          <a:noFill/>
        </p:spPr>
        <p:txBody>
          <a:bodyPr wrap="none" rtlCol="0">
            <a:spAutoFit/>
          </a:bodyPr>
          <a:lstStyle/>
          <a:p>
            <a:r>
              <a:rPr lang="tr-TR" b="1" dirty="0" smtClean="0"/>
              <a:t>SİMGE TERTEMİZ</a:t>
            </a:r>
            <a:endParaRPr lang="tr-TR" b="1" dirty="0"/>
          </a:p>
        </p:txBody>
      </p:sp>
      <p:sp>
        <p:nvSpPr>
          <p:cNvPr id="8" name="7 Metin kutusu"/>
          <p:cNvSpPr txBox="1"/>
          <p:nvPr/>
        </p:nvSpPr>
        <p:spPr>
          <a:xfrm>
            <a:off x="4139952" y="5517232"/>
            <a:ext cx="1343638" cy="369332"/>
          </a:xfrm>
          <a:prstGeom prst="rect">
            <a:avLst/>
          </a:prstGeom>
          <a:noFill/>
        </p:spPr>
        <p:txBody>
          <a:bodyPr wrap="none" rtlCol="0">
            <a:spAutoFit/>
          </a:bodyPr>
          <a:lstStyle/>
          <a:p>
            <a:r>
              <a:rPr lang="tr-TR" b="1" dirty="0" smtClean="0"/>
              <a:t>EBRU ÜRÜN</a:t>
            </a:r>
            <a:endParaRPr lang="tr-TR" b="1" dirty="0"/>
          </a:p>
        </p:txBody>
      </p:sp>
      <p:sp>
        <p:nvSpPr>
          <p:cNvPr id="9" name="8 Metin kutusu"/>
          <p:cNvSpPr txBox="1"/>
          <p:nvPr/>
        </p:nvSpPr>
        <p:spPr>
          <a:xfrm>
            <a:off x="6084168" y="5013176"/>
            <a:ext cx="1439818" cy="369332"/>
          </a:xfrm>
          <a:prstGeom prst="rect">
            <a:avLst/>
          </a:prstGeom>
          <a:noFill/>
        </p:spPr>
        <p:txBody>
          <a:bodyPr wrap="none" rtlCol="0">
            <a:spAutoFit/>
          </a:bodyPr>
          <a:lstStyle/>
          <a:p>
            <a:r>
              <a:rPr lang="tr-TR" b="1" dirty="0" smtClean="0"/>
              <a:t>DENİZ PULAŞ</a:t>
            </a:r>
            <a:endParaRPr lang="tr-TR" b="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emre_kizilirmak_kimdir_3.jpg"/>
          <p:cNvPicPr>
            <a:picLocks noChangeAspect="1"/>
          </p:cNvPicPr>
          <p:nvPr/>
        </p:nvPicPr>
        <p:blipFill>
          <a:blip r:embed="rId2" cstate="print"/>
          <a:stretch>
            <a:fillRect/>
          </a:stretch>
        </p:blipFill>
        <p:spPr>
          <a:xfrm>
            <a:off x="251520" y="404664"/>
            <a:ext cx="4121553" cy="2750071"/>
          </a:xfrm>
          <a:prstGeom prst="rect">
            <a:avLst/>
          </a:prstGeom>
        </p:spPr>
      </p:pic>
      <p:pic>
        <p:nvPicPr>
          <p:cNvPr id="5" name="4 Resim" descr="Yusuf Çim.png"/>
          <p:cNvPicPr>
            <a:picLocks noChangeAspect="1"/>
          </p:cNvPicPr>
          <p:nvPr/>
        </p:nvPicPr>
        <p:blipFill>
          <a:blip r:embed="rId3" cstate="print"/>
          <a:stretch>
            <a:fillRect/>
          </a:stretch>
        </p:blipFill>
        <p:spPr>
          <a:xfrm>
            <a:off x="4572000" y="404665"/>
            <a:ext cx="4179813" cy="5616623"/>
          </a:xfrm>
          <a:prstGeom prst="rect">
            <a:avLst/>
          </a:prstGeom>
        </p:spPr>
      </p:pic>
      <p:sp>
        <p:nvSpPr>
          <p:cNvPr id="6" name="5 Metin kutusu"/>
          <p:cNvSpPr txBox="1"/>
          <p:nvPr/>
        </p:nvSpPr>
        <p:spPr>
          <a:xfrm>
            <a:off x="1331640" y="3212976"/>
            <a:ext cx="1909497" cy="369332"/>
          </a:xfrm>
          <a:prstGeom prst="rect">
            <a:avLst/>
          </a:prstGeom>
          <a:noFill/>
        </p:spPr>
        <p:txBody>
          <a:bodyPr wrap="none" rtlCol="0">
            <a:spAutoFit/>
          </a:bodyPr>
          <a:lstStyle/>
          <a:p>
            <a:r>
              <a:rPr lang="tr-TR" b="1" dirty="0" smtClean="0"/>
              <a:t>EMRE KIZILIRMAK</a:t>
            </a:r>
            <a:endParaRPr lang="tr-TR" b="1" dirty="0"/>
          </a:p>
        </p:txBody>
      </p:sp>
      <p:sp>
        <p:nvSpPr>
          <p:cNvPr id="7" name="6 Metin kutusu"/>
          <p:cNvSpPr txBox="1"/>
          <p:nvPr/>
        </p:nvSpPr>
        <p:spPr>
          <a:xfrm>
            <a:off x="5580112" y="6453336"/>
            <a:ext cx="1258678" cy="369332"/>
          </a:xfrm>
          <a:prstGeom prst="rect">
            <a:avLst/>
          </a:prstGeom>
          <a:noFill/>
        </p:spPr>
        <p:txBody>
          <a:bodyPr wrap="none" rtlCol="0">
            <a:spAutoFit/>
          </a:bodyPr>
          <a:lstStyle/>
          <a:p>
            <a:r>
              <a:rPr lang="tr-TR" b="1" dirty="0" smtClean="0"/>
              <a:t>YUSUF ÇİM</a:t>
            </a:r>
            <a:endParaRPr lang="tr-TR" b="1" dirty="0"/>
          </a:p>
        </p:txBody>
      </p:sp>
      <p:pic>
        <p:nvPicPr>
          <p:cNvPr id="8" name="7 Resim" descr="samet-sırmalı-mayıs-kraliçesi-dizisi-oyuncu-kadrosu.jpg"/>
          <p:cNvPicPr>
            <a:picLocks noChangeAspect="1"/>
          </p:cNvPicPr>
          <p:nvPr/>
        </p:nvPicPr>
        <p:blipFill>
          <a:blip r:embed="rId4" cstate="print"/>
          <a:stretch>
            <a:fillRect/>
          </a:stretch>
        </p:blipFill>
        <p:spPr>
          <a:xfrm>
            <a:off x="251520" y="3717032"/>
            <a:ext cx="2672780" cy="2640707"/>
          </a:xfrm>
          <a:prstGeom prst="rect">
            <a:avLst/>
          </a:prstGeom>
        </p:spPr>
      </p:pic>
      <p:sp>
        <p:nvSpPr>
          <p:cNvPr id="9" name="8 Metin kutusu"/>
          <p:cNvSpPr txBox="1"/>
          <p:nvPr/>
        </p:nvSpPr>
        <p:spPr>
          <a:xfrm>
            <a:off x="3131840" y="4941168"/>
            <a:ext cx="1711109" cy="369332"/>
          </a:xfrm>
          <a:prstGeom prst="rect">
            <a:avLst/>
          </a:prstGeom>
          <a:noFill/>
        </p:spPr>
        <p:txBody>
          <a:bodyPr wrap="none" rtlCol="0">
            <a:spAutoFit/>
          </a:bodyPr>
          <a:lstStyle/>
          <a:p>
            <a:r>
              <a:rPr lang="tr-TR" b="1" dirty="0" smtClean="0"/>
              <a:t>SAMET SIRMALI</a:t>
            </a:r>
            <a:endParaRPr lang="tr-TR" b="1"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MELIS_KARAKUS2423.jpg"/>
          <p:cNvPicPr>
            <a:picLocks noChangeAspect="1"/>
          </p:cNvPicPr>
          <p:nvPr/>
        </p:nvPicPr>
        <p:blipFill>
          <a:blip r:embed="rId2" cstate="print"/>
          <a:stretch>
            <a:fillRect/>
          </a:stretch>
        </p:blipFill>
        <p:spPr>
          <a:xfrm>
            <a:off x="323528" y="332656"/>
            <a:ext cx="5293911" cy="3528392"/>
          </a:xfrm>
          <a:prstGeom prst="rect">
            <a:avLst/>
          </a:prstGeom>
        </p:spPr>
      </p:pic>
      <p:pic>
        <p:nvPicPr>
          <p:cNvPr id="5" name="4 Resim" descr="17dfd1_57e2b3bbcaf9455989c74a61ba578378.jpeg"/>
          <p:cNvPicPr>
            <a:picLocks noChangeAspect="1"/>
          </p:cNvPicPr>
          <p:nvPr/>
        </p:nvPicPr>
        <p:blipFill>
          <a:blip r:embed="rId3" cstate="print"/>
          <a:stretch>
            <a:fillRect/>
          </a:stretch>
        </p:blipFill>
        <p:spPr>
          <a:xfrm>
            <a:off x="5220072" y="2348880"/>
            <a:ext cx="3663476" cy="3678188"/>
          </a:xfrm>
          <a:prstGeom prst="rect">
            <a:avLst/>
          </a:prstGeom>
        </p:spPr>
      </p:pic>
      <p:sp>
        <p:nvSpPr>
          <p:cNvPr id="6" name="5 Metin kutusu"/>
          <p:cNvSpPr txBox="1"/>
          <p:nvPr/>
        </p:nvSpPr>
        <p:spPr>
          <a:xfrm>
            <a:off x="683568" y="4149080"/>
            <a:ext cx="2464393" cy="369332"/>
          </a:xfrm>
          <a:prstGeom prst="rect">
            <a:avLst/>
          </a:prstGeom>
          <a:noFill/>
        </p:spPr>
        <p:txBody>
          <a:bodyPr wrap="none" rtlCol="0">
            <a:spAutoFit/>
          </a:bodyPr>
          <a:lstStyle/>
          <a:p>
            <a:r>
              <a:rPr lang="tr-TR" b="1" dirty="0" smtClean="0"/>
              <a:t>CANSU MELİS KARAKUŞ</a:t>
            </a:r>
            <a:endParaRPr lang="tr-TR" b="1" dirty="0"/>
          </a:p>
        </p:txBody>
      </p:sp>
      <p:sp>
        <p:nvSpPr>
          <p:cNvPr id="8" name="7 Metin kutusu"/>
          <p:cNvSpPr txBox="1"/>
          <p:nvPr/>
        </p:nvSpPr>
        <p:spPr>
          <a:xfrm>
            <a:off x="5652120" y="6237313"/>
            <a:ext cx="2664296" cy="369332"/>
          </a:xfrm>
          <a:prstGeom prst="rect">
            <a:avLst/>
          </a:prstGeom>
          <a:noFill/>
        </p:spPr>
        <p:txBody>
          <a:bodyPr wrap="square" rtlCol="0">
            <a:spAutoFit/>
          </a:bodyPr>
          <a:lstStyle/>
          <a:p>
            <a:r>
              <a:rPr lang="tr-TR" b="1" dirty="0" smtClean="0"/>
              <a:t>AYŞENUR ÖZKAN</a:t>
            </a:r>
            <a:endParaRPr lang="tr-TR" b="1"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etin kutusu"/>
          <p:cNvSpPr txBox="1"/>
          <p:nvPr/>
        </p:nvSpPr>
        <p:spPr>
          <a:xfrm>
            <a:off x="3851920" y="6093296"/>
            <a:ext cx="3597235" cy="369332"/>
          </a:xfrm>
          <a:prstGeom prst="rect">
            <a:avLst/>
          </a:prstGeom>
          <a:noFill/>
        </p:spPr>
        <p:txBody>
          <a:bodyPr wrap="square" rtlCol="0">
            <a:spAutoFit/>
          </a:bodyPr>
          <a:lstStyle/>
          <a:p>
            <a:r>
              <a:rPr lang="tr-TR" b="1" dirty="0" smtClean="0"/>
              <a:t>YILMAZ KUNT</a:t>
            </a:r>
            <a:endParaRPr lang="tr-TR" b="1" dirty="0"/>
          </a:p>
        </p:txBody>
      </p:sp>
      <p:pic>
        <p:nvPicPr>
          <p:cNvPr id="8" name="7 Resim" descr="_H7A0403.jpg"/>
          <p:cNvPicPr>
            <a:picLocks noChangeAspect="1"/>
          </p:cNvPicPr>
          <p:nvPr/>
        </p:nvPicPr>
        <p:blipFill>
          <a:blip r:embed="rId2" cstate="print"/>
          <a:stretch>
            <a:fillRect/>
          </a:stretch>
        </p:blipFill>
        <p:spPr>
          <a:xfrm>
            <a:off x="395536" y="188640"/>
            <a:ext cx="8534055" cy="5687948"/>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5004048" y="3068960"/>
            <a:ext cx="4139952" cy="646331"/>
          </a:xfrm>
          <a:prstGeom prst="rect">
            <a:avLst/>
          </a:prstGeom>
          <a:noFill/>
        </p:spPr>
        <p:txBody>
          <a:bodyPr wrap="square" rtlCol="0">
            <a:spAutoFit/>
          </a:bodyPr>
          <a:lstStyle/>
          <a:p>
            <a:r>
              <a:rPr lang="tr-TR" b="1" dirty="0" smtClean="0"/>
              <a:t>ONUR SEYİT YARAN</a:t>
            </a:r>
          </a:p>
          <a:p>
            <a:endParaRPr lang="tr-TR" b="1" dirty="0" smtClean="0"/>
          </a:p>
        </p:txBody>
      </p:sp>
      <p:pic>
        <p:nvPicPr>
          <p:cNvPr id="2" name="Resim 1"/>
          <p:cNvPicPr>
            <a:picLocks noChangeAspect="1"/>
          </p:cNvPicPr>
          <p:nvPr/>
        </p:nvPicPr>
        <p:blipFill>
          <a:blip r:embed="rId2" cstate="print"/>
          <a:stretch>
            <a:fillRect/>
          </a:stretch>
        </p:blipFill>
        <p:spPr>
          <a:xfrm>
            <a:off x="596900" y="495299"/>
            <a:ext cx="4148289" cy="5867400"/>
          </a:xfrm>
          <a:prstGeom prst="rect">
            <a:avLst/>
          </a:prstGeom>
        </p:spPr>
      </p:pic>
      <p:sp>
        <p:nvSpPr>
          <p:cNvPr id="4" name="3 Metin kutusu"/>
          <p:cNvSpPr txBox="1"/>
          <p:nvPr/>
        </p:nvSpPr>
        <p:spPr>
          <a:xfrm>
            <a:off x="5004048" y="332656"/>
            <a:ext cx="184731" cy="646331"/>
          </a:xfrm>
          <a:prstGeom prst="rect">
            <a:avLst/>
          </a:prstGeom>
          <a:noFill/>
        </p:spPr>
        <p:txBody>
          <a:bodyPr wrap="none" rtlCol="0">
            <a:spAutoFit/>
          </a:bodyPr>
          <a:lstStyle/>
          <a:p>
            <a:endParaRPr lang="tr-TR" dirty="0" smtClean="0">
              <a:solidFill>
                <a:srgbClr val="FF0000"/>
              </a:solidFill>
            </a:endParaRPr>
          </a:p>
          <a:p>
            <a:endParaRPr lang="tr-TR" dirty="0"/>
          </a:p>
        </p:txBody>
      </p:sp>
    </p:spTree>
    <p:extLst>
      <p:ext uri="{BB962C8B-B14F-4D97-AF65-F5344CB8AC3E}">
        <p14:creationId xmlns:p14="http://schemas.microsoft.com/office/powerpoint/2010/main" val="1064170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5BDBFD2E-363B-410B-954E-2F3F8721A68B.JPG"/>
          <p:cNvPicPr>
            <a:picLocks noChangeAspect="1"/>
          </p:cNvPicPr>
          <p:nvPr/>
        </p:nvPicPr>
        <p:blipFill>
          <a:blip r:embed="rId2" cstate="print"/>
          <a:stretch>
            <a:fillRect/>
          </a:stretch>
        </p:blipFill>
        <p:spPr>
          <a:xfrm>
            <a:off x="251520" y="548680"/>
            <a:ext cx="3996444" cy="2664296"/>
          </a:xfrm>
          <a:prstGeom prst="rect">
            <a:avLst/>
          </a:prstGeom>
        </p:spPr>
      </p:pic>
      <p:pic>
        <p:nvPicPr>
          <p:cNvPr id="5" name="4 Resim" descr="1115750_620x410.jpg"/>
          <p:cNvPicPr>
            <a:picLocks noChangeAspect="1"/>
          </p:cNvPicPr>
          <p:nvPr/>
        </p:nvPicPr>
        <p:blipFill>
          <a:blip r:embed="rId3" cstate="print"/>
          <a:stretch>
            <a:fillRect/>
          </a:stretch>
        </p:blipFill>
        <p:spPr>
          <a:xfrm>
            <a:off x="179512" y="3645024"/>
            <a:ext cx="4102700" cy="2713076"/>
          </a:xfrm>
          <a:prstGeom prst="rect">
            <a:avLst/>
          </a:prstGeom>
        </p:spPr>
      </p:pic>
      <p:pic>
        <p:nvPicPr>
          <p:cNvPr id="6" name="5 Resim" descr="ibrahim-gayberi-best-model-of-the-world.jpg"/>
          <p:cNvPicPr>
            <a:picLocks noChangeAspect="1"/>
          </p:cNvPicPr>
          <p:nvPr/>
        </p:nvPicPr>
        <p:blipFill>
          <a:blip r:embed="rId4" cstate="print"/>
          <a:stretch>
            <a:fillRect/>
          </a:stretch>
        </p:blipFill>
        <p:spPr>
          <a:xfrm>
            <a:off x="4499992" y="548680"/>
            <a:ext cx="4282744" cy="2853109"/>
          </a:xfrm>
          <a:prstGeom prst="rect">
            <a:avLst/>
          </a:prstGeom>
        </p:spPr>
      </p:pic>
      <p:pic>
        <p:nvPicPr>
          <p:cNvPr id="7" name="6 Resim" descr="best-model-turkey (34).JPG"/>
          <p:cNvPicPr>
            <a:picLocks noChangeAspect="1"/>
          </p:cNvPicPr>
          <p:nvPr/>
        </p:nvPicPr>
        <p:blipFill>
          <a:blip r:embed="rId5" cstate="print"/>
          <a:stretch>
            <a:fillRect/>
          </a:stretch>
        </p:blipFill>
        <p:spPr>
          <a:xfrm>
            <a:off x="4499992" y="3573016"/>
            <a:ext cx="4461558" cy="2966936"/>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15391_hfzqa_Best-Model-olmak-icin-son-gunler-kacirmayin.jpg"/>
          <p:cNvPicPr>
            <a:picLocks noChangeAspect="1"/>
          </p:cNvPicPr>
          <p:nvPr/>
        </p:nvPicPr>
        <p:blipFill>
          <a:blip r:embed="rId2" cstate="print"/>
          <a:stretch>
            <a:fillRect/>
          </a:stretch>
        </p:blipFill>
        <p:spPr>
          <a:xfrm>
            <a:off x="251520" y="188640"/>
            <a:ext cx="4755500" cy="3168352"/>
          </a:xfrm>
          <a:prstGeom prst="rect">
            <a:avLst/>
          </a:prstGeom>
        </p:spPr>
      </p:pic>
      <p:pic>
        <p:nvPicPr>
          <p:cNvPr id="5" name="4 Resim" descr="Best-Mode-of-Turkey-12.jpg"/>
          <p:cNvPicPr>
            <a:picLocks noChangeAspect="1"/>
          </p:cNvPicPr>
          <p:nvPr/>
        </p:nvPicPr>
        <p:blipFill>
          <a:blip r:embed="rId3" cstate="print"/>
          <a:stretch>
            <a:fillRect/>
          </a:stretch>
        </p:blipFill>
        <p:spPr>
          <a:xfrm>
            <a:off x="251520" y="3501008"/>
            <a:ext cx="4775099" cy="3163441"/>
          </a:xfrm>
          <a:prstGeom prst="rect">
            <a:avLst/>
          </a:prstGeom>
        </p:spPr>
      </p:pic>
      <p:pic>
        <p:nvPicPr>
          <p:cNvPr id="6" name="5 Resim" descr="db1ebd8b021bed81b4e43ba77dc8356d_k.jpg"/>
          <p:cNvPicPr>
            <a:picLocks noChangeAspect="1"/>
          </p:cNvPicPr>
          <p:nvPr/>
        </p:nvPicPr>
        <p:blipFill>
          <a:blip r:embed="rId4" cstate="print"/>
          <a:stretch>
            <a:fillRect/>
          </a:stretch>
        </p:blipFill>
        <p:spPr>
          <a:xfrm>
            <a:off x="5076056" y="188640"/>
            <a:ext cx="3893693" cy="5877272"/>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01111_d.jpg"/>
          <p:cNvPicPr>
            <a:picLocks noChangeAspect="1"/>
          </p:cNvPicPr>
          <p:nvPr/>
        </p:nvPicPr>
        <p:blipFill>
          <a:blip r:embed="rId2" cstate="print"/>
          <a:stretch>
            <a:fillRect/>
          </a:stretch>
        </p:blipFill>
        <p:spPr>
          <a:xfrm>
            <a:off x="179512" y="260648"/>
            <a:ext cx="4372038" cy="6192688"/>
          </a:xfrm>
          <a:prstGeom prst="rect">
            <a:avLst/>
          </a:prstGeom>
        </p:spPr>
      </p:pic>
      <p:pic>
        <p:nvPicPr>
          <p:cNvPr id="5" name="4 Resim" descr="migk]Öyle-bir-geçer-zaman-ki_guid_3_460_055DA24F-3DF9-44ED-9A1D-D6D7FDF7065F.jpg"/>
          <p:cNvPicPr>
            <a:picLocks noChangeAspect="1"/>
          </p:cNvPicPr>
          <p:nvPr/>
        </p:nvPicPr>
        <p:blipFill>
          <a:blip r:embed="rId3" cstate="print"/>
          <a:stretch>
            <a:fillRect/>
          </a:stretch>
        </p:blipFill>
        <p:spPr>
          <a:xfrm>
            <a:off x="4788024" y="332656"/>
            <a:ext cx="3675881" cy="2754151"/>
          </a:xfrm>
          <a:prstGeom prst="rect">
            <a:avLst/>
          </a:prstGeom>
        </p:spPr>
      </p:pic>
      <p:pic>
        <p:nvPicPr>
          <p:cNvPr id="6" name="5 Resim" descr="best-model-of-turkey_458495.jpg"/>
          <p:cNvPicPr>
            <a:picLocks noChangeAspect="1"/>
          </p:cNvPicPr>
          <p:nvPr/>
        </p:nvPicPr>
        <p:blipFill>
          <a:blip r:embed="rId4" cstate="print"/>
          <a:stretch>
            <a:fillRect/>
          </a:stretch>
        </p:blipFill>
        <p:spPr>
          <a:xfrm>
            <a:off x="4283968" y="3573016"/>
            <a:ext cx="4628340" cy="307962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1076334_c4a458195669363326e8bc1b311b3f23.jpg"/>
          <p:cNvPicPr>
            <a:picLocks noChangeAspect="1"/>
          </p:cNvPicPr>
          <p:nvPr/>
        </p:nvPicPr>
        <p:blipFill>
          <a:blip r:embed="rId2" cstate="print"/>
          <a:stretch>
            <a:fillRect/>
          </a:stretch>
        </p:blipFill>
        <p:spPr>
          <a:xfrm>
            <a:off x="323528" y="332656"/>
            <a:ext cx="8489126" cy="5616624"/>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afiş-son.jpg"/>
          <p:cNvPicPr>
            <a:picLocks noChangeAspect="1"/>
          </p:cNvPicPr>
          <p:nvPr/>
        </p:nvPicPr>
        <p:blipFill>
          <a:blip r:embed="rId2" cstate="print"/>
          <a:stretch>
            <a:fillRect/>
          </a:stretch>
        </p:blipFill>
        <p:spPr>
          <a:xfrm>
            <a:off x="119322" y="0"/>
            <a:ext cx="8905356"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0" y="1"/>
            <a:ext cx="9144000" cy="6740307"/>
          </a:xfrm>
          <a:prstGeom prst="rect">
            <a:avLst/>
          </a:prstGeom>
        </p:spPr>
        <p:txBody>
          <a:bodyPr wrap="square">
            <a:spAutoFit/>
          </a:bodyPr>
          <a:lstStyle/>
          <a:p>
            <a:endParaRPr lang="tr-TR" dirty="0" smtClean="0"/>
          </a:p>
          <a:p>
            <a:r>
              <a:rPr lang="tr-TR" b="1" dirty="0" smtClean="0"/>
              <a:t>                                                           BEST MODEL OF TURKEY </a:t>
            </a:r>
          </a:p>
          <a:p>
            <a:endParaRPr lang="tr-TR" b="1" dirty="0" smtClean="0"/>
          </a:p>
          <a:p>
            <a:r>
              <a:rPr lang="tr-TR" dirty="0" smtClean="0"/>
              <a:t>1987 yılından itibaren yapılan  ve Türkiye adına kayıtlı tek dünya markası olan </a:t>
            </a:r>
            <a:r>
              <a:rPr lang="tr-TR" b="1" dirty="0" smtClean="0"/>
              <a:t>''BEST MODEL OF THE WORLD &amp; BEST MODEL OF TURKEY ''</a:t>
            </a:r>
            <a:r>
              <a:rPr lang="tr-TR" dirty="0" smtClean="0"/>
              <a:t> yarışması, bir güzellik yarışması değil meslek ve yetenek yarışmasıdır. Moda ve tekstil sanayinin vitrini olan mankenlerin yetenek ve profesyonellik sınavı olan bu uluslararası modellik yarışmasının arkasında tekstil ve moda dünyasının gücü vardır. </a:t>
            </a:r>
          </a:p>
          <a:p>
            <a:endParaRPr lang="tr-TR" dirty="0" smtClean="0"/>
          </a:p>
          <a:p>
            <a:endParaRPr lang="tr-TR" dirty="0" smtClean="0"/>
          </a:p>
          <a:p>
            <a:r>
              <a:rPr lang="tr-TR" b="1" dirty="0" smtClean="0"/>
              <a:t>''BEST MODEL OF TURKEY ''</a:t>
            </a:r>
            <a:r>
              <a:rPr lang="tr-TR" dirty="0" smtClean="0"/>
              <a:t> yarışması , 1987 yılından beri Avrupa ve Türkiye sosyetesinin seçin simaları,basın ve yayın organlarının temsilcileri yarışmayı her gün artan bir ilgiyle izlediler.Moda dünyasının ünlü isimleri ve kreasyonları yarışmamızda yer almak üzere İstanbul'a geldiler.</a:t>
            </a:r>
          </a:p>
          <a:p>
            <a:endParaRPr lang="tr-TR" dirty="0" smtClean="0"/>
          </a:p>
          <a:p>
            <a:r>
              <a:rPr lang="tr-TR" b="1" dirty="0" smtClean="0"/>
              <a:t>BEST MODEL TURKEY </a:t>
            </a:r>
            <a:r>
              <a:rPr lang="tr-TR" dirty="0" smtClean="0"/>
              <a:t>yarışmaları ilk beş yıl TRT daha sonra sırası ile KANAL 6,KANAL D,TV8,STAR TV,ATV,KANAL 1,KANALTÜRK,NR1,TV EM, FASHION ONE,SHOW TV televizyonlarından canlı yayınlanmıştır. </a:t>
            </a:r>
            <a:r>
              <a:rPr lang="tr-TR" dirty="0" err="1" smtClean="0"/>
              <a:t>Best</a:t>
            </a:r>
            <a:r>
              <a:rPr lang="tr-TR" dirty="0" smtClean="0"/>
              <a:t> Model'in izlenme rekoru bugüne kadar hiçbir yarışma tarafından aşılamamıştır. </a:t>
            </a:r>
          </a:p>
          <a:p>
            <a:endParaRPr lang="tr-TR" dirty="0" smtClean="0"/>
          </a:p>
          <a:p>
            <a:r>
              <a:rPr lang="tr-TR" dirty="0" smtClean="0"/>
              <a:t>30 Yıl önce bir defilenin TV de yayınlanıp yayınlanmaması tartışılırken öncülüğünü yaptığımız bu moda ve mankenlik olayı,medyanın vazgeçilmez gösterileri arasına girdi.Magazin programlarında ve jeneriklerde bile manken ve defileye gereksinim duydular.Hatta artık sadece defile sunan özel televizyon kanalları açıldı.</a:t>
            </a:r>
          </a:p>
          <a:p>
            <a:endParaRPr lang="tr-TR" dirty="0" smtClean="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17dfd1_528937ebd3734b5698eddce243ab3894.jpg"/>
          <p:cNvPicPr>
            <a:picLocks noChangeAspect="1"/>
          </p:cNvPicPr>
          <p:nvPr/>
        </p:nvPicPr>
        <p:blipFill>
          <a:blip r:embed="rId2" cstate="print"/>
          <a:stretch>
            <a:fillRect/>
          </a:stretch>
        </p:blipFill>
        <p:spPr>
          <a:xfrm>
            <a:off x="179512" y="260648"/>
            <a:ext cx="3886066" cy="5832648"/>
          </a:xfrm>
          <a:prstGeom prst="rect">
            <a:avLst/>
          </a:prstGeom>
        </p:spPr>
      </p:pic>
      <p:pic>
        <p:nvPicPr>
          <p:cNvPr id="5" name="4 Resim" descr="17dfd1_a75b004a6aaf477d9d54783e6fafc4fb.jpg"/>
          <p:cNvPicPr>
            <a:picLocks noChangeAspect="1"/>
          </p:cNvPicPr>
          <p:nvPr/>
        </p:nvPicPr>
        <p:blipFill>
          <a:blip r:embed="rId3" cstate="print"/>
          <a:stretch>
            <a:fillRect/>
          </a:stretch>
        </p:blipFill>
        <p:spPr>
          <a:xfrm>
            <a:off x="4139952" y="260648"/>
            <a:ext cx="4752725" cy="3171380"/>
          </a:xfrm>
          <a:prstGeom prst="rect">
            <a:avLst/>
          </a:prstGeom>
        </p:spPr>
      </p:pic>
      <p:pic>
        <p:nvPicPr>
          <p:cNvPr id="6" name="5 Resim" descr="17dfd1_90434f758ae54314a6db343388b185a7.jpg"/>
          <p:cNvPicPr>
            <a:picLocks noChangeAspect="1"/>
          </p:cNvPicPr>
          <p:nvPr/>
        </p:nvPicPr>
        <p:blipFill>
          <a:blip r:embed="rId4" cstate="print"/>
          <a:stretch>
            <a:fillRect/>
          </a:stretch>
        </p:blipFill>
        <p:spPr>
          <a:xfrm>
            <a:off x="4499992" y="3861048"/>
            <a:ext cx="4176464" cy="2786855"/>
          </a:xfrm>
          <a:prstGeom prst="rect">
            <a:avLst/>
          </a:prstGeom>
        </p:spPr>
      </p:pic>
      <p:sp>
        <p:nvSpPr>
          <p:cNvPr id="7" name="6 Metin kutusu"/>
          <p:cNvSpPr txBox="1"/>
          <p:nvPr/>
        </p:nvSpPr>
        <p:spPr>
          <a:xfrm>
            <a:off x="251520" y="476672"/>
            <a:ext cx="237566" cy="369332"/>
          </a:xfrm>
          <a:prstGeom prst="rect">
            <a:avLst/>
          </a:prstGeom>
          <a:noFill/>
        </p:spPr>
        <p:txBody>
          <a:bodyPr wrap="none" rtlCol="0">
            <a:spAutoFit/>
          </a:bodyPr>
          <a:lstStyle/>
          <a:p>
            <a:r>
              <a:rPr lang="tr-TR" b="1" dirty="0" smtClean="0"/>
              <a:t> </a:t>
            </a:r>
            <a:endParaRPr lang="tr-TR" b="1" dirty="0"/>
          </a:p>
        </p:txBody>
      </p:sp>
      <p:sp>
        <p:nvSpPr>
          <p:cNvPr id="8" name="7 Metin kutusu"/>
          <p:cNvSpPr txBox="1"/>
          <p:nvPr/>
        </p:nvSpPr>
        <p:spPr>
          <a:xfrm>
            <a:off x="251520" y="6381328"/>
            <a:ext cx="3352649" cy="369332"/>
          </a:xfrm>
          <a:prstGeom prst="rect">
            <a:avLst/>
          </a:prstGeom>
          <a:noFill/>
        </p:spPr>
        <p:txBody>
          <a:bodyPr wrap="none" rtlCol="0">
            <a:spAutoFit/>
          </a:bodyPr>
          <a:lstStyle/>
          <a:p>
            <a:r>
              <a:rPr lang="tr-TR" b="1" dirty="0" smtClean="0"/>
              <a:t>AJDA PEKKAN- ERKAN ÖZERMAN</a:t>
            </a:r>
            <a:endParaRPr lang="tr-TR" b="1" dirty="0"/>
          </a:p>
        </p:txBody>
      </p:sp>
      <p:sp>
        <p:nvSpPr>
          <p:cNvPr id="10" name="9 Metin kutusu"/>
          <p:cNvSpPr txBox="1"/>
          <p:nvPr/>
        </p:nvSpPr>
        <p:spPr>
          <a:xfrm>
            <a:off x="4427984" y="3501008"/>
            <a:ext cx="4805165" cy="369332"/>
          </a:xfrm>
          <a:prstGeom prst="rect">
            <a:avLst/>
          </a:prstGeom>
          <a:noFill/>
        </p:spPr>
        <p:txBody>
          <a:bodyPr wrap="square" rtlCol="0">
            <a:spAutoFit/>
          </a:bodyPr>
          <a:lstStyle/>
          <a:p>
            <a:r>
              <a:rPr lang="tr-TR" b="1" dirty="0" smtClean="0"/>
              <a:t>DÜNYACA ÜNLÜ MODACI STEPHANNE ROLAND</a:t>
            </a:r>
            <a:endParaRPr lang="tr-TR" b="1"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fft99_mf6290162.Jpeg"/>
          <p:cNvPicPr>
            <a:picLocks noChangeAspect="1"/>
          </p:cNvPicPr>
          <p:nvPr/>
        </p:nvPicPr>
        <p:blipFill>
          <a:blip r:embed="rId2" cstate="print"/>
          <a:stretch>
            <a:fillRect/>
          </a:stretch>
        </p:blipFill>
        <p:spPr>
          <a:xfrm>
            <a:off x="179512" y="404664"/>
            <a:ext cx="4620372" cy="2592288"/>
          </a:xfrm>
          <a:prstGeom prst="rect">
            <a:avLst/>
          </a:prstGeom>
        </p:spPr>
      </p:pic>
      <p:pic>
        <p:nvPicPr>
          <p:cNvPr id="6" name="5 Resim" descr="17dfd1_c09289fc5acf4cbb9c5f92263e60a403.jpg"/>
          <p:cNvPicPr>
            <a:picLocks noChangeAspect="1"/>
          </p:cNvPicPr>
          <p:nvPr/>
        </p:nvPicPr>
        <p:blipFill>
          <a:blip r:embed="rId3" cstate="print"/>
          <a:stretch>
            <a:fillRect/>
          </a:stretch>
        </p:blipFill>
        <p:spPr>
          <a:xfrm>
            <a:off x="4932040" y="404664"/>
            <a:ext cx="3982016" cy="5976664"/>
          </a:xfrm>
          <a:prstGeom prst="rect">
            <a:avLst/>
          </a:prstGeom>
        </p:spPr>
      </p:pic>
      <p:pic>
        <p:nvPicPr>
          <p:cNvPr id="7" name="6 Resim" descr="liveimages_kelebek_haber_galerisi_850_best_model_of_turkey_2011_17_9853255164ec22de291bda.jpg"/>
          <p:cNvPicPr>
            <a:picLocks noChangeAspect="1"/>
          </p:cNvPicPr>
          <p:nvPr/>
        </p:nvPicPr>
        <p:blipFill>
          <a:blip r:embed="rId4" cstate="print"/>
          <a:stretch>
            <a:fillRect/>
          </a:stretch>
        </p:blipFill>
        <p:spPr>
          <a:xfrm>
            <a:off x="179512" y="3573016"/>
            <a:ext cx="4680520" cy="3114346"/>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DSC_3563.JPG"/>
          <p:cNvPicPr>
            <a:picLocks noChangeAspect="1"/>
          </p:cNvPicPr>
          <p:nvPr/>
        </p:nvPicPr>
        <p:blipFill>
          <a:blip r:embed="rId2" cstate="print"/>
          <a:stretch>
            <a:fillRect/>
          </a:stretch>
        </p:blipFill>
        <p:spPr>
          <a:xfrm>
            <a:off x="323528" y="620688"/>
            <a:ext cx="8594564" cy="5692504"/>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DSC_3569.JPG"/>
          <p:cNvPicPr>
            <a:picLocks noChangeAspect="1"/>
          </p:cNvPicPr>
          <p:nvPr/>
        </p:nvPicPr>
        <p:blipFill>
          <a:blip r:embed="rId2" cstate="print"/>
          <a:stretch>
            <a:fillRect/>
          </a:stretch>
        </p:blipFill>
        <p:spPr>
          <a:xfrm>
            <a:off x="0" y="400792"/>
            <a:ext cx="9144000" cy="6056416"/>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179512" y="2780928"/>
            <a:ext cx="4123565" cy="369332"/>
          </a:xfrm>
          <a:prstGeom prst="rect">
            <a:avLst/>
          </a:prstGeom>
          <a:noFill/>
        </p:spPr>
        <p:txBody>
          <a:bodyPr wrap="none" rtlCol="0">
            <a:spAutoFit/>
          </a:bodyPr>
          <a:lstStyle/>
          <a:p>
            <a:r>
              <a:rPr lang="tr-TR" b="1" dirty="0" smtClean="0"/>
              <a:t>3 KUŞAKTIR MUHTEŞEM BEST MODELLER</a:t>
            </a:r>
            <a:endParaRPr lang="tr-TR" b="1" dirty="0"/>
          </a:p>
        </p:txBody>
      </p:sp>
      <p:pic>
        <p:nvPicPr>
          <p:cNvPr id="6" name="5 Resim" descr="IMG_9991.PNG"/>
          <p:cNvPicPr>
            <a:picLocks noChangeAspect="1"/>
          </p:cNvPicPr>
          <p:nvPr/>
        </p:nvPicPr>
        <p:blipFill>
          <a:blip r:embed="rId2" cstate="print"/>
          <a:stretch>
            <a:fillRect/>
          </a:stretch>
        </p:blipFill>
        <p:spPr>
          <a:xfrm>
            <a:off x="4381500" y="0"/>
            <a:ext cx="4762500" cy="68580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2013_best_model_model_marka_yaratmaya_devam_edecek_h240 (1).jpg"/>
          <p:cNvPicPr>
            <a:picLocks noChangeAspect="1"/>
          </p:cNvPicPr>
          <p:nvPr/>
        </p:nvPicPr>
        <p:blipFill>
          <a:blip r:embed="rId2" cstate="print"/>
          <a:stretch>
            <a:fillRect/>
          </a:stretch>
        </p:blipFill>
        <p:spPr>
          <a:xfrm>
            <a:off x="899592" y="476672"/>
            <a:ext cx="7361212" cy="3819872"/>
          </a:xfrm>
          <a:prstGeom prst="rect">
            <a:avLst/>
          </a:prstGeom>
        </p:spPr>
      </p:pic>
      <p:sp>
        <p:nvSpPr>
          <p:cNvPr id="5" name="4 Metin kutusu"/>
          <p:cNvSpPr txBox="1"/>
          <p:nvPr/>
        </p:nvSpPr>
        <p:spPr>
          <a:xfrm>
            <a:off x="0" y="4725144"/>
            <a:ext cx="9144000" cy="1384995"/>
          </a:xfrm>
          <a:prstGeom prst="rect">
            <a:avLst/>
          </a:prstGeom>
          <a:noFill/>
        </p:spPr>
        <p:txBody>
          <a:bodyPr wrap="square" rtlCol="0">
            <a:spAutoFit/>
          </a:bodyPr>
          <a:lstStyle/>
          <a:p>
            <a:pPr algn="ctr"/>
            <a:r>
              <a:rPr lang="tr-TR" sz="2800" b="1" dirty="0" smtClean="0">
                <a:latin typeface="Copperplate Gothic Bold" pitchFamily="34" charset="0"/>
                <a:cs typeface="MV Boli" pitchFamily="2" charset="0"/>
              </a:rPr>
              <a:t> BEST MODEL OF TURKEY</a:t>
            </a:r>
          </a:p>
          <a:p>
            <a:pPr algn="ctr"/>
            <a:endParaRPr lang="tr-TR" sz="2800" b="1" dirty="0" smtClean="0">
              <a:latin typeface="Copperplate Gothic Bold" pitchFamily="34" charset="0"/>
              <a:cs typeface="MV Boli" pitchFamily="2" charset="0"/>
            </a:endParaRPr>
          </a:p>
          <a:p>
            <a:pPr algn="ctr"/>
            <a:r>
              <a:rPr lang="tr-TR" sz="2800" b="1" dirty="0" smtClean="0">
                <a:latin typeface="Copperplate Gothic Bold" pitchFamily="34" charset="0"/>
                <a:cs typeface="MV Boli" pitchFamily="2" charset="0"/>
              </a:rPr>
              <a:t>     30. YIL</a:t>
            </a:r>
            <a:endParaRPr lang="tr-TR" sz="2800" b="1" dirty="0">
              <a:latin typeface="Copperplate Gothic Bold" pitchFamily="34" charset="0"/>
              <a:cs typeface="MV Boli" pitchFamily="2"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251520" y="2852937"/>
            <a:ext cx="8640960" cy="3970318"/>
          </a:xfrm>
          <a:prstGeom prst="rect">
            <a:avLst/>
          </a:prstGeom>
        </p:spPr>
        <p:txBody>
          <a:bodyPr wrap="square">
            <a:spAutoFit/>
          </a:bodyPr>
          <a:lstStyle/>
          <a:p>
            <a:endParaRPr lang="tr-TR" b="1" dirty="0" smtClean="0"/>
          </a:p>
          <a:p>
            <a:pPr algn="ctr"/>
            <a:r>
              <a:rPr lang="tr-TR" b="1" dirty="0" smtClean="0"/>
              <a:t>30 Yıldır Show Dünyasına sayısız ünlü ve başarılı ismi kazandıran yarışma;</a:t>
            </a:r>
          </a:p>
          <a:p>
            <a:pPr algn="ctr"/>
            <a:endParaRPr lang="tr-TR" b="1" dirty="0" smtClean="0"/>
          </a:p>
          <a:p>
            <a:pPr algn="ctr"/>
            <a:r>
              <a:rPr lang="tr-TR" b="1" dirty="0" smtClean="0"/>
              <a:t>   </a:t>
            </a:r>
            <a:r>
              <a:rPr lang="tr-TR" b="1" dirty="0" smtClean="0">
                <a:latin typeface="Adobe Hebrew" pitchFamily="18" charset="-79"/>
                <a:cs typeface="Adobe Hebrew" pitchFamily="18" charset="-79"/>
              </a:rPr>
              <a:t>BEST MODEL OF TURKEY</a:t>
            </a:r>
          </a:p>
          <a:p>
            <a:endParaRPr lang="tr-TR" b="1" dirty="0" smtClean="0"/>
          </a:p>
          <a:p>
            <a:r>
              <a:rPr lang="tr-TR" b="1" dirty="0" smtClean="0"/>
              <a:t>BEST MODEL </a:t>
            </a:r>
            <a:r>
              <a:rPr lang="tr-TR" dirty="0" smtClean="0"/>
              <a:t>unvanının meslek yaşamları için ne kadar gerekli olduğunun bilinciyle 2000'i aşkın </a:t>
            </a:r>
            <a:r>
              <a:rPr lang="tr-TR" dirty="0" err="1" smtClean="0"/>
              <a:t>best</a:t>
            </a:r>
            <a:r>
              <a:rPr lang="tr-TR" dirty="0" smtClean="0"/>
              <a:t> model  adayı  </a:t>
            </a:r>
            <a:r>
              <a:rPr lang="tr-TR" b="1" dirty="0" err="1" smtClean="0"/>
              <a:t>Best</a:t>
            </a:r>
            <a:r>
              <a:rPr lang="tr-TR" b="1" dirty="0" smtClean="0"/>
              <a:t> Model </a:t>
            </a:r>
            <a:r>
              <a:rPr lang="tr-TR" b="1" dirty="0" err="1" smtClean="0"/>
              <a:t>Turkey</a:t>
            </a:r>
            <a:r>
              <a:rPr lang="tr-TR" b="1" dirty="0" smtClean="0"/>
              <a:t> 2016</a:t>
            </a:r>
            <a:r>
              <a:rPr lang="tr-TR" dirty="0" smtClean="0"/>
              <a:t> ya müracaat ettiler. İşte bu bir rekordur!</a:t>
            </a:r>
          </a:p>
          <a:p>
            <a:endParaRPr lang="tr-TR" dirty="0" smtClean="0"/>
          </a:p>
          <a:p>
            <a:r>
              <a:rPr lang="tr-TR" dirty="0" smtClean="0"/>
              <a:t>Ülkemizin önde gelen mankenlerinin </a:t>
            </a:r>
            <a:r>
              <a:rPr lang="tr-TR" b="1" dirty="0" smtClean="0"/>
              <a:t>hepsi  </a:t>
            </a:r>
            <a:r>
              <a:rPr lang="tr-TR" b="1" dirty="0" err="1" smtClean="0"/>
              <a:t>Best</a:t>
            </a:r>
            <a:r>
              <a:rPr lang="tr-TR" b="1" dirty="0" smtClean="0"/>
              <a:t> Model </a:t>
            </a:r>
            <a:r>
              <a:rPr lang="tr-TR" b="1" dirty="0" err="1" smtClean="0"/>
              <a:t>Turkey</a:t>
            </a:r>
            <a:r>
              <a:rPr lang="tr-TR" b="1" dirty="0" smtClean="0"/>
              <a:t> </a:t>
            </a:r>
            <a:r>
              <a:rPr lang="tr-TR" dirty="0" smtClean="0"/>
              <a:t>seçilip, </a:t>
            </a:r>
            <a:r>
              <a:rPr lang="tr-TR" b="1" dirty="0" smtClean="0"/>
              <a:t>BEST MODEL OF THE WORLD </a:t>
            </a:r>
            <a:r>
              <a:rPr lang="tr-TR" dirty="0" smtClean="0"/>
              <a:t>yarışmasında ülkemizi başarıyla temsil etmiş mankenlerdir.</a:t>
            </a:r>
          </a:p>
          <a:p>
            <a:endParaRPr lang="tr-TR" dirty="0" smtClean="0"/>
          </a:p>
          <a:p>
            <a:r>
              <a:rPr lang="tr-TR" dirty="0" smtClean="0"/>
              <a:t>Bu </a:t>
            </a:r>
            <a:r>
              <a:rPr lang="tr-TR" dirty="0" err="1" smtClean="0"/>
              <a:t>ünvanı</a:t>
            </a:r>
            <a:r>
              <a:rPr lang="tr-TR" dirty="0" smtClean="0"/>
              <a:t> kazanan mankenler podyumların,dizilerin ve TV programlarının en başarılı isimleri olmuştur.  </a:t>
            </a:r>
            <a:r>
              <a:rPr lang="tr-TR" b="1" dirty="0" smtClean="0"/>
              <a:t>BEST MODEL  OF TURKEY</a:t>
            </a:r>
            <a:r>
              <a:rPr lang="tr-TR" dirty="0" smtClean="0"/>
              <a:t> 30 Yıldır Show Dünyasına sayısız ünlü ismi kazandırmıştır</a:t>
            </a:r>
            <a:endParaRPr lang="tr-TR" dirty="0"/>
          </a:p>
        </p:txBody>
      </p:sp>
      <p:pic>
        <p:nvPicPr>
          <p:cNvPr id="5" name="4 Resim" descr="2013_best_model_model_marka_yaratmaya_devam_edecek_h240.jpg"/>
          <p:cNvPicPr>
            <a:picLocks noChangeAspect="1"/>
          </p:cNvPicPr>
          <p:nvPr/>
        </p:nvPicPr>
        <p:blipFill>
          <a:blip r:embed="rId2" cstate="print"/>
          <a:stretch>
            <a:fillRect/>
          </a:stretch>
        </p:blipFill>
        <p:spPr>
          <a:xfrm>
            <a:off x="2051720" y="188640"/>
            <a:ext cx="5184576" cy="269037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15391_hfzqa_Best-Model-olmak-icin-son-gunler-kacirmayin.jpg"/>
          <p:cNvPicPr>
            <a:picLocks noChangeAspect="1"/>
          </p:cNvPicPr>
          <p:nvPr/>
        </p:nvPicPr>
        <p:blipFill>
          <a:blip r:embed="rId2" cstate="print"/>
          <a:stretch>
            <a:fillRect/>
          </a:stretch>
        </p:blipFill>
        <p:spPr>
          <a:xfrm>
            <a:off x="251520" y="260648"/>
            <a:ext cx="3998943" cy="2664296"/>
          </a:xfrm>
          <a:prstGeom prst="rect">
            <a:avLst/>
          </a:prstGeom>
        </p:spPr>
      </p:pic>
      <p:pic>
        <p:nvPicPr>
          <p:cNvPr id="5" name="4 Resim" descr="maxresdefault.jpg"/>
          <p:cNvPicPr>
            <a:picLocks noChangeAspect="1"/>
          </p:cNvPicPr>
          <p:nvPr/>
        </p:nvPicPr>
        <p:blipFill>
          <a:blip r:embed="rId3" cstate="print"/>
          <a:stretch>
            <a:fillRect/>
          </a:stretch>
        </p:blipFill>
        <p:spPr>
          <a:xfrm>
            <a:off x="179512" y="3212976"/>
            <a:ext cx="4224468" cy="2376264"/>
          </a:xfrm>
          <a:prstGeom prst="rect">
            <a:avLst/>
          </a:prstGeom>
        </p:spPr>
      </p:pic>
      <p:pic>
        <p:nvPicPr>
          <p:cNvPr id="6" name="5 Resim" descr="1115750_620x410.jpg"/>
          <p:cNvPicPr>
            <a:picLocks noChangeAspect="1"/>
          </p:cNvPicPr>
          <p:nvPr/>
        </p:nvPicPr>
        <p:blipFill>
          <a:blip r:embed="rId4" cstate="print"/>
          <a:stretch>
            <a:fillRect/>
          </a:stretch>
        </p:blipFill>
        <p:spPr>
          <a:xfrm>
            <a:off x="4644008" y="332656"/>
            <a:ext cx="3829496" cy="2532409"/>
          </a:xfrm>
          <a:prstGeom prst="rect">
            <a:avLst/>
          </a:prstGeom>
        </p:spPr>
      </p:pic>
      <p:sp>
        <p:nvSpPr>
          <p:cNvPr id="8" name="7 Dikdörtgen"/>
          <p:cNvSpPr/>
          <p:nvPr/>
        </p:nvSpPr>
        <p:spPr>
          <a:xfrm>
            <a:off x="4499992" y="3212976"/>
            <a:ext cx="4392488" cy="2308324"/>
          </a:xfrm>
          <a:prstGeom prst="rect">
            <a:avLst/>
          </a:prstGeom>
        </p:spPr>
        <p:txBody>
          <a:bodyPr wrap="square">
            <a:spAutoFit/>
          </a:bodyPr>
          <a:lstStyle/>
          <a:p>
            <a:pPr algn="ctr"/>
            <a:r>
              <a:rPr lang="tr-TR" b="1" dirty="0" smtClean="0"/>
              <a:t> "BEST MODEL OF TURKEY"</a:t>
            </a:r>
            <a:r>
              <a:rPr lang="tr-TR" dirty="0" smtClean="0"/>
              <a:t> </a:t>
            </a:r>
          </a:p>
          <a:p>
            <a:pPr algn="ctr"/>
            <a:r>
              <a:rPr lang="tr-TR" dirty="0" smtClean="0"/>
              <a:t> </a:t>
            </a:r>
          </a:p>
          <a:p>
            <a:r>
              <a:rPr lang="tr-TR" dirty="0" smtClean="0"/>
              <a:t>Bir model yarışması olmasının yanı sıra </a:t>
            </a:r>
            <a:r>
              <a:rPr lang="tr-TR" dirty="0" err="1" smtClean="0"/>
              <a:t>tv</a:t>
            </a:r>
            <a:r>
              <a:rPr lang="tr-TR" dirty="0" smtClean="0"/>
              <a:t> dünyasına da jön ve </a:t>
            </a:r>
            <a:r>
              <a:rPr lang="tr-TR" dirty="0" err="1" smtClean="0"/>
              <a:t>jönfi</a:t>
            </a:r>
            <a:r>
              <a:rPr lang="tr-TR" dirty="0" smtClean="0"/>
              <a:t> çıkaran tek yarışmadır.Bugün yayında olan ve izlenme rekorları kıran dizilerin </a:t>
            </a:r>
            <a:r>
              <a:rPr lang="tr-TR" dirty="0" err="1" smtClean="0"/>
              <a:t>başrolllerinin</a:t>
            </a:r>
            <a:r>
              <a:rPr lang="tr-TR" dirty="0" smtClean="0"/>
              <a:t> hemen hemen hepsi </a:t>
            </a:r>
            <a:r>
              <a:rPr lang="tr-TR" b="1" dirty="0" smtClean="0"/>
              <a:t>"BEST MODEL OF TURKEY"</a:t>
            </a:r>
            <a:r>
              <a:rPr lang="tr-TR" dirty="0" smtClean="0"/>
              <a:t> yarışması ile ünlenen kişilerdir. </a:t>
            </a:r>
            <a:endParaRPr lang="tr-T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İçerik Yer Tutucusu"/>
          <p:cNvSpPr>
            <a:spLocks noGrp="1"/>
          </p:cNvSpPr>
          <p:nvPr>
            <p:ph idx="1"/>
          </p:nvPr>
        </p:nvSpPr>
        <p:spPr>
          <a:xfrm>
            <a:off x="0" y="2924944"/>
            <a:ext cx="9144000" cy="3933056"/>
          </a:xfrm>
        </p:spPr>
        <p:txBody>
          <a:bodyPr>
            <a:normAutofit fontScale="47500" lnSpcReduction="20000"/>
          </a:bodyPr>
          <a:lstStyle/>
          <a:p>
            <a:r>
              <a:rPr lang="tr-TR" b="1" dirty="0" smtClean="0"/>
              <a:t>Bayanlarda;</a:t>
            </a:r>
            <a:r>
              <a:rPr lang="tr-TR" dirty="0" smtClean="0"/>
              <a:t> DENİZ AKKAYA,GÜZİDE DURAN,ŞENAY AKAY,HANDE SUBAŞI,EBRU GÜZEL,TUĞÇE GÜDER,HATİCE ŞENDİL,EYLEM ŞENKAL,NİLAY DORSA,EBRU ÜRÜN,DENİZ PULAŞ,ESİN MORALIOĞLU,BEGÜM ÖZBEK,GÜL GÖNEN,ŞEBNEM SÜRÜCÜ,DİDEM UZEL,SİBEL TAN,MAİDE ERÇELEBİ,SEMA ŞİMŞEK,EYLEM ÇELİKER,BURCU KUTLUK,TUĞBA KARACA,ŞENAY AKIN,IRMAK ATUK,FATMA  YAMAN,SİNEMİS CANDEMİR,SELMA ERGEÇ, ESRA EROL,BEGÜM KÜTÜK,FATOŞ KABASAKAL,EBRU ÖZTÜRK,SİMGE TERTEMİZ,ŞEBNEM SUNGUR,FATOŞ SEĞMEN,TUĞÇE SARIKAYA,ECE SÜKAN,MELİSA ASLI PAMUK, LEYLA LYDIA TUĞUTLU,FULYA KESKİN,EYŞAN ÖZHİM,SENEM KUYUCUOĞLU,ECE GÜRSEL,ECE FİLİZ,YELDA KARA,TUĞBA MELİS TÜRK, SEZGİ SENA AKAY,AYŞENUR ÖZKAN, DENİZ SÜRMELİ, CANSU MELİS KARAKUŞ,GİZEM KAYALI,AYŞENUR ÇETİN…</a:t>
            </a:r>
          </a:p>
          <a:p>
            <a:r>
              <a:rPr lang="tr-TR" b="1" dirty="0" smtClean="0"/>
              <a:t>Erkeklerde</a:t>
            </a:r>
            <a:r>
              <a:rPr lang="tr-TR" dirty="0" smtClean="0"/>
              <a:t>; KENAN İMİRZALİOĞLU,KIVANÇ TATLITUĞ,ÇAĞATAY ULUSOY,TOLGAHAN SAYIŞMAN,BURAK ÖZÇİVİT,BURAK HAKKI,ALP KIRŞAN,BERKE HÜRCAN,FAİK ERGİN,ÇAĞDAŞ KARASU,MEHMET AKİF ALAKURT,MERT ÖCAL,SERKAN TAN,FATİH CANSIZ,VOLKAN KADEMLİOĞLU,VAHE KILIÇARSLAN,CENGİZ COŞKUN,ÇELİK ERBAY,HASAN YALNIZOĞLU,TOLGA ÖNCÜ,EMRE KIZILIRMAK,ERKAN  MERİÇ,BERK OKTAY,TOLGA KAREL,OĞUZ GALELİ,MERT KILIÇ,GÖKHAN KESER,FATİH HÜRKAN,ÖZGÜR TORUN,BİRKAN SOKULLU,YASİN SOY,İLHAN ŞEN,YAHYA DOĞU DEMİR,İBRAHİM GAYBERİ,FURKAN PALALI,BERK ATAN,YUSUF ÇİM,EKİN MERT DAYMAZ, SAMET SIRMALI,BURAK ÇELİK, YILMAZ KUNT,ONUR SEYİT YARAN…</a:t>
            </a:r>
          </a:p>
          <a:p>
            <a:endParaRPr lang="tr-TR" dirty="0"/>
          </a:p>
        </p:txBody>
      </p:sp>
      <p:pic>
        <p:nvPicPr>
          <p:cNvPr id="5" name="4 Resim" descr="35930.jpg"/>
          <p:cNvPicPr>
            <a:picLocks noChangeAspect="1"/>
          </p:cNvPicPr>
          <p:nvPr/>
        </p:nvPicPr>
        <p:blipFill>
          <a:blip r:embed="rId2" cstate="print"/>
          <a:stretch>
            <a:fillRect/>
          </a:stretch>
        </p:blipFill>
        <p:spPr>
          <a:xfrm>
            <a:off x="395536" y="332656"/>
            <a:ext cx="2520280" cy="1890210"/>
          </a:xfrm>
          <a:prstGeom prst="rect">
            <a:avLst/>
          </a:prstGeom>
        </p:spPr>
      </p:pic>
      <p:pic>
        <p:nvPicPr>
          <p:cNvPr id="6" name="5 Resim" descr="01111_d.jpg"/>
          <p:cNvPicPr>
            <a:picLocks noChangeAspect="1"/>
          </p:cNvPicPr>
          <p:nvPr/>
        </p:nvPicPr>
        <p:blipFill>
          <a:blip r:embed="rId3" cstate="print"/>
          <a:stretch>
            <a:fillRect/>
          </a:stretch>
        </p:blipFill>
        <p:spPr>
          <a:xfrm>
            <a:off x="3707904" y="260648"/>
            <a:ext cx="1728480" cy="2448272"/>
          </a:xfrm>
          <a:prstGeom prst="rect">
            <a:avLst/>
          </a:prstGeom>
        </p:spPr>
      </p:pic>
      <p:pic>
        <p:nvPicPr>
          <p:cNvPr id="7" name="6 Resim" descr="1084881_manset.jpg"/>
          <p:cNvPicPr>
            <a:picLocks noChangeAspect="1"/>
          </p:cNvPicPr>
          <p:nvPr/>
        </p:nvPicPr>
        <p:blipFill>
          <a:blip r:embed="rId4" cstate="print"/>
          <a:stretch>
            <a:fillRect/>
          </a:stretch>
        </p:blipFill>
        <p:spPr>
          <a:xfrm>
            <a:off x="6300192" y="260648"/>
            <a:ext cx="2382102" cy="244827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332656"/>
            <a:ext cx="9144000" cy="1200329"/>
          </a:xfrm>
          <a:prstGeom prst="rect">
            <a:avLst/>
          </a:prstGeom>
          <a:noFill/>
        </p:spPr>
        <p:txBody>
          <a:bodyPr wrap="square" rtlCol="0">
            <a:spAutoFit/>
          </a:bodyPr>
          <a:lstStyle/>
          <a:p>
            <a:pPr algn="ctr"/>
            <a:endParaRPr lang="tr-TR" b="1" dirty="0" smtClean="0"/>
          </a:p>
          <a:p>
            <a:pPr algn="ctr"/>
            <a:endParaRPr lang="tr-TR" b="1" dirty="0" smtClean="0"/>
          </a:p>
          <a:p>
            <a:endParaRPr lang="tr-TR" dirty="0" smtClean="0"/>
          </a:p>
          <a:p>
            <a:endParaRPr lang="tr-TR" dirty="0"/>
          </a:p>
        </p:txBody>
      </p:sp>
      <p:sp>
        <p:nvSpPr>
          <p:cNvPr id="5" name="4 Metin kutusu"/>
          <p:cNvSpPr txBox="1"/>
          <p:nvPr/>
        </p:nvSpPr>
        <p:spPr>
          <a:xfrm>
            <a:off x="251520" y="692696"/>
            <a:ext cx="8912699" cy="6586418"/>
          </a:xfrm>
          <a:prstGeom prst="rect">
            <a:avLst/>
          </a:prstGeom>
          <a:noFill/>
        </p:spPr>
        <p:txBody>
          <a:bodyPr wrap="square" rtlCol="0">
            <a:spAutoFit/>
          </a:bodyPr>
          <a:lstStyle/>
          <a:p>
            <a:r>
              <a:rPr lang="tr-TR" b="1" dirty="0" smtClean="0"/>
              <a:t>BU YIL 30. KEZ DÜZENLENECEK OLAN BEST MODEL TURKEY YARIŞMASI EYLÜL AYI İÇERİSİNDE YAPILACAKTIR </a:t>
            </a:r>
          </a:p>
          <a:p>
            <a:endParaRPr lang="tr-TR" sz="1400" b="1" dirty="0" smtClean="0"/>
          </a:p>
          <a:p>
            <a:r>
              <a:rPr lang="tr-TR" sz="1400" b="1" dirty="0" smtClean="0"/>
              <a:t>YARIŞMANIN SÜRECİ</a:t>
            </a:r>
          </a:p>
          <a:p>
            <a:endParaRPr lang="tr-TR" sz="1400" b="1" dirty="0" smtClean="0"/>
          </a:p>
          <a:p>
            <a:r>
              <a:rPr lang="tr-TR" sz="1400" b="1" dirty="0" smtClean="0"/>
              <a:t>1 ŞUBAT -1 MAYIS : BAŞVURU SÜRESİ</a:t>
            </a:r>
          </a:p>
          <a:p>
            <a:r>
              <a:rPr lang="tr-TR" sz="1400" b="1" dirty="0" smtClean="0"/>
              <a:t>MAYIS AYI İÇERİSİNDE FOTOĞRAF ELEMESİ – YARI FİNALLER VE BÖLGE ÖDÜLLERİ</a:t>
            </a:r>
          </a:p>
          <a:p>
            <a:endParaRPr lang="tr-TR" sz="1400" b="1" dirty="0" smtClean="0"/>
          </a:p>
          <a:p>
            <a:r>
              <a:rPr lang="tr-TR" sz="1400" b="1" dirty="0" smtClean="0"/>
              <a:t>FİNAL GALASI :</a:t>
            </a:r>
          </a:p>
          <a:p>
            <a:r>
              <a:rPr lang="tr-TR" sz="1400" b="1" dirty="0" smtClean="0"/>
              <a:t>16 KIZ + 4 YEDEK    </a:t>
            </a:r>
          </a:p>
          <a:p>
            <a:r>
              <a:rPr lang="tr-TR" sz="1400" b="1" dirty="0" smtClean="0"/>
              <a:t>16 ERKEK +4 YEDEK </a:t>
            </a:r>
          </a:p>
          <a:p>
            <a:endParaRPr lang="tr-TR" sz="1400" b="1" dirty="0" smtClean="0"/>
          </a:p>
          <a:p>
            <a:r>
              <a:rPr lang="tr-TR" sz="1400" b="1" dirty="0" smtClean="0"/>
              <a:t>YARIŞMANIN FİNAL  AKIŞINDA ;</a:t>
            </a:r>
          </a:p>
          <a:p>
            <a:r>
              <a:rPr lang="tr-TR" sz="1400" b="1" dirty="0" smtClean="0"/>
              <a:t>*MAYOLU GEÇİŞLER </a:t>
            </a:r>
          </a:p>
          <a:p>
            <a:r>
              <a:rPr lang="tr-TR" sz="1400" b="1" dirty="0" smtClean="0"/>
              <a:t>KIZLAR – ERKEKLER</a:t>
            </a:r>
          </a:p>
          <a:p>
            <a:endParaRPr lang="tr-TR" sz="1400" b="1" dirty="0" smtClean="0"/>
          </a:p>
          <a:p>
            <a:r>
              <a:rPr lang="tr-TR" sz="1400" b="1" dirty="0" smtClean="0"/>
              <a:t>GECE KIYAFETLİ GEÇİŞLER</a:t>
            </a:r>
          </a:p>
          <a:p>
            <a:r>
              <a:rPr lang="tr-TR" sz="1400" b="1" dirty="0" smtClean="0"/>
              <a:t>*KIZLAR ABİYE ELBİSE</a:t>
            </a:r>
          </a:p>
          <a:p>
            <a:r>
              <a:rPr lang="tr-TR" sz="1400" b="1" dirty="0" smtClean="0"/>
              <a:t>*ERKEKLER SMOKİN  </a:t>
            </a:r>
          </a:p>
          <a:p>
            <a:endParaRPr lang="tr-TR" sz="1400" b="1" dirty="0" smtClean="0"/>
          </a:p>
          <a:p>
            <a:r>
              <a:rPr lang="tr-TR" sz="1400" b="1" dirty="0" smtClean="0"/>
              <a:t>FİNAL ÖDÜLLERİ ;</a:t>
            </a:r>
          </a:p>
          <a:p>
            <a:r>
              <a:rPr lang="tr-TR" sz="1400" b="1" dirty="0" smtClean="0"/>
              <a:t>*İLK BEŞ</a:t>
            </a:r>
          </a:p>
          <a:p>
            <a:r>
              <a:rPr lang="tr-TR" sz="1400" b="1" dirty="0" smtClean="0"/>
              <a:t>5-BEST GENTLEMAN   (ERKEK) – BEST GRACE (KIZ)</a:t>
            </a:r>
          </a:p>
          <a:p>
            <a:r>
              <a:rPr lang="tr-TR" sz="1400" b="1" dirty="0" smtClean="0"/>
              <a:t>4-BEST PHOTOMODEL                   (KIZ+ERKEK)</a:t>
            </a:r>
          </a:p>
          <a:p>
            <a:r>
              <a:rPr lang="tr-TR" sz="1400" b="1" dirty="0" smtClean="0"/>
              <a:t>3-SECOND RUNNER-UP                 (KIZ+ERKEK)</a:t>
            </a:r>
          </a:p>
          <a:p>
            <a:r>
              <a:rPr lang="tr-TR" sz="1400" b="1" dirty="0" smtClean="0"/>
              <a:t>2-FİRST RUNNER-UP                       (KIZ+ERKEK)</a:t>
            </a:r>
          </a:p>
          <a:p>
            <a:r>
              <a:rPr lang="tr-TR" sz="1400" b="1" dirty="0" smtClean="0"/>
              <a:t>1-BEST MODEL OF TURKEY 2016 (KIZ+ ERKEK)</a:t>
            </a:r>
          </a:p>
          <a:p>
            <a:endParaRPr lang="tr-TR" dirty="0" smtClean="0"/>
          </a:p>
          <a:p>
            <a:endParaRPr lang="tr-TR" dirty="0" smtClean="0"/>
          </a:p>
        </p:txBody>
      </p:sp>
      <p:pic>
        <p:nvPicPr>
          <p:cNvPr id="7" name="6 Resim" descr="migk]Öyle-bir-geçer-zaman-ki_guid_3_460_055DA24F-3DF9-44ED-9A1D-D6D7FDF7065F.jpg"/>
          <p:cNvPicPr>
            <a:picLocks noChangeAspect="1"/>
          </p:cNvPicPr>
          <p:nvPr/>
        </p:nvPicPr>
        <p:blipFill>
          <a:blip r:embed="rId2" cstate="print"/>
          <a:stretch>
            <a:fillRect/>
          </a:stretch>
        </p:blipFill>
        <p:spPr>
          <a:xfrm>
            <a:off x="4427984" y="2492896"/>
            <a:ext cx="4392488" cy="329106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0.jpg"/>
          <p:cNvPicPr>
            <a:picLocks noChangeAspect="1"/>
          </p:cNvPicPr>
          <p:nvPr/>
        </p:nvPicPr>
        <p:blipFill>
          <a:blip r:embed="rId2" cstate="print"/>
          <a:stretch>
            <a:fillRect/>
          </a:stretch>
        </p:blipFill>
        <p:spPr>
          <a:xfrm>
            <a:off x="251520" y="836712"/>
            <a:ext cx="3816424" cy="2862318"/>
          </a:xfrm>
          <a:prstGeom prst="rect">
            <a:avLst/>
          </a:prstGeom>
        </p:spPr>
      </p:pic>
      <p:sp>
        <p:nvSpPr>
          <p:cNvPr id="5" name="4 Metin kutusu"/>
          <p:cNvSpPr txBox="1"/>
          <p:nvPr/>
        </p:nvSpPr>
        <p:spPr>
          <a:xfrm>
            <a:off x="0" y="260648"/>
            <a:ext cx="9144000" cy="338554"/>
          </a:xfrm>
          <a:prstGeom prst="rect">
            <a:avLst/>
          </a:prstGeom>
          <a:noFill/>
        </p:spPr>
        <p:txBody>
          <a:bodyPr wrap="square" rtlCol="0">
            <a:spAutoFit/>
          </a:bodyPr>
          <a:lstStyle/>
          <a:p>
            <a:r>
              <a:rPr lang="tr-TR" sz="1600" b="1" dirty="0" smtClean="0"/>
              <a:t>“BEST MODEL OF TUKEY”  YARIŞMASINA YAZILI VE GÖRSEL MEDYA YOĞUN İLGİ GÖSTERMEKTEDİR</a:t>
            </a:r>
            <a:endParaRPr lang="tr-TR" sz="1600" b="1" dirty="0"/>
          </a:p>
        </p:txBody>
      </p:sp>
      <p:pic>
        <p:nvPicPr>
          <p:cNvPr id="6" name="5 Resim" descr="afiş-son.jpg"/>
          <p:cNvPicPr>
            <a:picLocks noChangeAspect="1"/>
          </p:cNvPicPr>
          <p:nvPr/>
        </p:nvPicPr>
        <p:blipFill>
          <a:blip r:embed="rId3" cstate="print"/>
          <a:stretch>
            <a:fillRect/>
          </a:stretch>
        </p:blipFill>
        <p:spPr>
          <a:xfrm>
            <a:off x="4463480" y="620688"/>
            <a:ext cx="4680520" cy="3604461"/>
          </a:xfrm>
          <a:prstGeom prst="rect">
            <a:avLst/>
          </a:prstGeom>
        </p:spPr>
      </p:pic>
      <p:pic>
        <p:nvPicPr>
          <p:cNvPr id="7" name="6 Resim" descr="21F52936-86B8-454B-BE55-81A79578F8C7.JPG"/>
          <p:cNvPicPr>
            <a:picLocks noChangeAspect="1"/>
          </p:cNvPicPr>
          <p:nvPr/>
        </p:nvPicPr>
        <p:blipFill>
          <a:blip r:embed="rId4" cstate="print"/>
          <a:stretch>
            <a:fillRect/>
          </a:stretch>
        </p:blipFill>
        <p:spPr>
          <a:xfrm>
            <a:off x="395536" y="3212976"/>
            <a:ext cx="2048048" cy="3645024"/>
          </a:xfrm>
          <a:prstGeom prst="rect">
            <a:avLst/>
          </a:prstGeom>
        </p:spPr>
      </p:pic>
      <p:pic>
        <p:nvPicPr>
          <p:cNvPr id="8" name="7 Resim" descr="CCC5F6B7-B1D6-4E2A-B419-D04B75008D16.JPG"/>
          <p:cNvPicPr>
            <a:picLocks noChangeAspect="1"/>
          </p:cNvPicPr>
          <p:nvPr/>
        </p:nvPicPr>
        <p:blipFill>
          <a:blip r:embed="rId5" cstate="print"/>
          <a:stretch>
            <a:fillRect/>
          </a:stretch>
        </p:blipFill>
        <p:spPr>
          <a:xfrm>
            <a:off x="2483768" y="4149080"/>
            <a:ext cx="2376264" cy="2487280"/>
          </a:xfrm>
          <a:prstGeom prst="rect">
            <a:avLst/>
          </a:prstGeom>
        </p:spPr>
      </p:pic>
      <p:pic>
        <p:nvPicPr>
          <p:cNvPr id="9" name="8 Resim" descr="BA33D12B-1060-450A-8183-AC8AD9971443.JPG"/>
          <p:cNvPicPr>
            <a:picLocks noChangeAspect="1"/>
          </p:cNvPicPr>
          <p:nvPr/>
        </p:nvPicPr>
        <p:blipFill>
          <a:blip r:embed="rId6" cstate="print"/>
          <a:stretch>
            <a:fillRect/>
          </a:stretch>
        </p:blipFill>
        <p:spPr>
          <a:xfrm>
            <a:off x="5148064" y="3993262"/>
            <a:ext cx="3655817" cy="286473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251520" y="476672"/>
            <a:ext cx="8791387" cy="677108"/>
          </a:xfrm>
          <a:prstGeom prst="rect">
            <a:avLst/>
          </a:prstGeom>
          <a:noFill/>
        </p:spPr>
        <p:txBody>
          <a:bodyPr wrap="square" rtlCol="0">
            <a:spAutoFit/>
          </a:bodyPr>
          <a:lstStyle/>
          <a:p>
            <a:r>
              <a:rPr lang="tr-TR" sz="2000" b="1" dirty="0" smtClean="0"/>
              <a:t>BEST MODEL OF TURKEY </a:t>
            </a:r>
            <a:r>
              <a:rPr lang="tr-TR" b="1" dirty="0" smtClean="0"/>
              <a:t>YARIŞMASININ SHOW DÜNYASINA KAZANDIRDIĞI İSİMLERDEN </a:t>
            </a:r>
          </a:p>
          <a:p>
            <a:r>
              <a:rPr lang="tr-TR" b="1" dirty="0" smtClean="0"/>
              <a:t>BAZILARI;</a:t>
            </a:r>
            <a:endParaRPr lang="tr-TR" b="1" dirty="0"/>
          </a:p>
        </p:txBody>
      </p:sp>
      <p:pic>
        <p:nvPicPr>
          <p:cNvPr id="5" name="4 Resim" descr="fft99_mf5159357.Jpeg"/>
          <p:cNvPicPr>
            <a:picLocks noChangeAspect="1"/>
          </p:cNvPicPr>
          <p:nvPr/>
        </p:nvPicPr>
        <p:blipFill>
          <a:blip r:embed="rId2" cstate="print"/>
          <a:stretch>
            <a:fillRect/>
          </a:stretch>
        </p:blipFill>
        <p:spPr>
          <a:xfrm>
            <a:off x="323528" y="1268760"/>
            <a:ext cx="3975339" cy="2230388"/>
          </a:xfrm>
          <a:prstGeom prst="rect">
            <a:avLst/>
          </a:prstGeom>
        </p:spPr>
      </p:pic>
      <p:pic>
        <p:nvPicPr>
          <p:cNvPr id="6" name="5 Resim" descr="e8bdc234c64c6c06ee045d35c4859989.jpg"/>
          <p:cNvPicPr>
            <a:picLocks noChangeAspect="1"/>
          </p:cNvPicPr>
          <p:nvPr/>
        </p:nvPicPr>
        <p:blipFill>
          <a:blip r:embed="rId3" cstate="print"/>
          <a:stretch>
            <a:fillRect/>
          </a:stretch>
        </p:blipFill>
        <p:spPr>
          <a:xfrm>
            <a:off x="323528" y="3573016"/>
            <a:ext cx="3577208" cy="3071733"/>
          </a:xfrm>
          <a:prstGeom prst="rect">
            <a:avLst/>
          </a:prstGeom>
        </p:spPr>
      </p:pic>
      <p:sp>
        <p:nvSpPr>
          <p:cNvPr id="7" name="6 Metin kutusu"/>
          <p:cNvSpPr txBox="1"/>
          <p:nvPr/>
        </p:nvSpPr>
        <p:spPr>
          <a:xfrm>
            <a:off x="4860032" y="2060848"/>
            <a:ext cx="2327047" cy="369332"/>
          </a:xfrm>
          <a:prstGeom prst="rect">
            <a:avLst/>
          </a:prstGeom>
          <a:noFill/>
        </p:spPr>
        <p:txBody>
          <a:bodyPr wrap="none" rtlCol="0">
            <a:spAutoFit/>
          </a:bodyPr>
          <a:lstStyle/>
          <a:p>
            <a:r>
              <a:rPr lang="tr-TR" b="1" dirty="0" smtClean="0"/>
              <a:t>KENAN İMİRZALİOĞLU</a:t>
            </a:r>
            <a:endParaRPr lang="tr-TR" b="1" dirty="0"/>
          </a:p>
        </p:txBody>
      </p:sp>
      <p:sp>
        <p:nvSpPr>
          <p:cNvPr id="8" name="7 Metin kutusu"/>
          <p:cNvSpPr txBox="1"/>
          <p:nvPr/>
        </p:nvSpPr>
        <p:spPr>
          <a:xfrm>
            <a:off x="5004048" y="4941168"/>
            <a:ext cx="1864228" cy="369332"/>
          </a:xfrm>
          <a:prstGeom prst="rect">
            <a:avLst/>
          </a:prstGeom>
          <a:noFill/>
        </p:spPr>
        <p:txBody>
          <a:bodyPr wrap="none" rtlCol="0">
            <a:spAutoFit/>
          </a:bodyPr>
          <a:lstStyle/>
          <a:p>
            <a:r>
              <a:rPr lang="tr-TR" b="1" dirty="0" smtClean="0"/>
              <a:t>KIVANÇ TATLITUĞ</a:t>
            </a:r>
            <a:endParaRPr lang="tr-TR" b="1" dirty="0"/>
          </a:p>
        </p:txBody>
      </p:sp>
    </p:spTree>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TotalTime>
  <Words>709</Words>
  <Application>Microsoft Office PowerPoint</Application>
  <PresentationFormat>Ekran Gösterisi (4:3)</PresentationFormat>
  <Paragraphs>116</Paragraphs>
  <Slides>35</Slides>
  <Notes>0</Notes>
  <HiddenSlides>0</HiddenSlides>
  <MMClips>0</MMClips>
  <ScaleCrop>false</ScaleCrop>
  <HeadingPairs>
    <vt:vector size="4" baseType="variant">
      <vt:variant>
        <vt:lpstr>Tema</vt:lpstr>
      </vt:variant>
      <vt:variant>
        <vt:i4>1</vt:i4>
      </vt:variant>
      <vt:variant>
        <vt:lpstr>Slayt Başlıkları</vt:lpstr>
      </vt:variant>
      <vt:variant>
        <vt:i4>35</vt:i4>
      </vt:variant>
    </vt:vector>
  </HeadingPairs>
  <TitlesOfParts>
    <vt:vector size="36" baseType="lpstr">
      <vt:lpstr>Ofis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Emrah</dc:creator>
  <cp:lastModifiedBy>utt-sekreter</cp:lastModifiedBy>
  <cp:revision>24</cp:revision>
  <dcterms:created xsi:type="dcterms:W3CDTF">2016-04-04T09:37:45Z</dcterms:created>
  <dcterms:modified xsi:type="dcterms:W3CDTF">2017-08-24T13:32:02Z</dcterms:modified>
</cp:coreProperties>
</file>